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1"/>
  </p:sldMasterIdLst>
  <p:notesMasterIdLst>
    <p:notesMasterId r:id="rId27"/>
  </p:notesMasterIdLst>
  <p:handoutMasterIdLst>
    <p:handoutMasterId r:id="rId28"/>
  </p:handoutMasterIdLst>
  <p:sldIdLst>
    <p:sldId id="272" r:id="rId2"/>
    <p:sldId id="334" r:id="rId3"/>
    <p:sldId id="294" r:id="rId4"/>
    <p:sldId id="275" r:id="rId5"/>
    <p:sldId id="310" r:id="rId6"/>
    <p:sldId id="316" r:id="rId7"/>
    <p:sldId id="308" r:id="rId8"/>
    <p:sldId id="322" r:id="rId9"/>
    <p:sldId id="298" r:id="rId10"/>
    <p:sldId id="305" r:id="rId11"/>
    <p:sldId id="306" r:id="rId12"/>
    <p:sldId id="328" r:id="rId13"/>
    <p:sldId id="301" r:id="rId14"/>
    <p:sldId id="321" r:id="rId15"/>
    <p:sldId id="329" r:id="rId16"/>
    <p:sldId id="330" r:id="rId17"/>
    <p:sldId id="332" r:id="rId18"/>
    <p:sldId id="333" r:id="rId19"/>
    <p:sldId id="319" r:id="rId20"/>
    <p:sldId id="318" r:id="rId21"/>
    <p:sldId id="309" r:id="rId22"/>
    <p:sldId id="327" r:id="rId23"/>
    <p:sldId id="323" r:id="rId24"/>
    <p:sldId id="320" r:id="rId25"/>
    <p:sldId id="335" r:id="rId26"/>
  </p:sldIdLst>
  <p:sldSz cx="9144000" cy="6858000" type="screen4x3"/>
  <p:notesSz cx="6797675" cy="9926638"/>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013">
          <p15:clr>
            <a:srgbClr val="A4A3A4"/>
          </p15:clr>
        </p15:guide>
        <p15:guide id="2" orient="horz" pos="3871">
          <p15:clr>
            <a:srgbClr val="A4A3A4"/>
          </p15:clr>
        </p15:guide>
        <p15:guide id="3" pos="2880">
          <p15:clr>
            <a:srgbClr val="A4A3A4"/>
          </p15:clr>
        </p15:guide>
        <p15:guide id="4" pos="310">
          <p15:clr>
            <a:srgbClr val="A4A3A4"/>
          </p15:clr>
        </p15:guide>
        <p15:guide id="5" pos="5498">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963" autoAdjust="0"/>
  </p:normalViewPr>
  <p:slideViewPr>
    <p:cSldViewPr>
      <p:cViewPr>
        <p:scale>
          <a:sx n="80" d="100"/>
          <a:sy n="80" d="100"/>
        </p:scale>
        <p:origin x="-1884" y="-558"/>
      </p:cViewPr>
      <p:guideLst>
        <p:guide orient="horz" pos="1026"/>
        <p:guide orient="horz" pos="3871"/>
        <p:guide pos="2880"/>
        <p:guide pos="310"/>
        <p:guide pos="5545"/>
      </p:guideLst>
    </p:cSldViewPr>
  </p:slideViewPr>
  <p:notesTextViewPr>
    <p:cViewPr>
      <p:scale>
        <a:sx n="100" d="100"/>
        <a:sy n="100" d="100"/>
      </p:scale>
      <p:origin x="0" y="0"/>
    </p:cViewPr>
  </p:notesTextViewPr>
  <p:notesViewPr>
    <p:cSldViewPr>
      <p:cViewPr varScale="1">
        <p:scale>
          <a:sx n="62" d="100"/>
          <a:sy n="62" d="100"/>
        </p:scale>
        <p:origin x="-2626" y="-7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DE7F393C-6EC8-45EA-8A7B-CAE425F76153}" type="datetimeFigureOut">
              <a:rPr lang="nl-NL" smtClean="0"/>
              <a:pPr/>
              <a:t>25-4-2019</a:t>
            </a:fld>
            <a:endParaRPr lang="nl-NL" dirty="0"/>
          </a:p>
        </p:txBody>
      </p:sp>
      <p:sp>
        <p:nvSpPr>
          <p:cNvPr id="4" name="Tijdelijke aanduiding voor voettekst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dirty="0"/>
          </a:p>
        </p:txBody>
      </p:sp>
      <p:sp>
        <p:nvSpPr>
          <p:cNvPr id="5" name="Tijdelijke aanduiding voor dianumm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6F57E2F9-E7B3-403F-BF57-C22921875C4F}" type="slidenum">
              <a:rPr lang="nl-NL" smtClean="0"/>
              <a:pPr/>
              <a:t>‹nr.›</a:t>
            </a:fld>
            <a:endParaRPr lang="nl-NL" dirty="0"/>
          </a:p>
        </p:txBody>
      </p:sp>
    </p:spTree>
    <p:extLst>
      <p:ext uri="{BB962C8B-B14F-4D97-AF65-F5344CB8AC3E}">
        <p14:creationId xmlns:p14="http://schemas.microsoft.com/office/powerpoint/2010/main" val="1699866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dirty="0"/>
          </a:p>
        </p:txBody>
      </p:sp>
      <p:sp>
        <p:nvSpPr>
          <p:cNvPr id="3" name="Tijdelijke aanduiding voor datum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7CAC0B33-3943-42F1-973C-9CDD51C76BBD}" type="datetimeFigureOut">
              <a:rPr lang="nl-NL" smtClean="0"/>
              <a:pPr/>
              <a:t>25-4-2019</a:t>
            </a:fld>
            <a:endParaRPr lang="nl-NL" dirty="0"/>
          </a:p>
        </p:txBody>
      </p:sp>
      <p:sp>
        <p:nvSpPr>
          <p:cNvPr id="4" name="Tijdelijke aanduiding voor dia-afbeelding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nl-NL" dirty="0"/>
          </a:p>
        </p:txBody>
      </p:sp>
      <p:sp>
        <p:nvSpPr>
          <p:cNvPr id="5" name="Tijdelijke aanduiding voor notities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nl-NL" dirty="0" smtClean="0"/>
              <a:t>Klik om de modelstijlen te bewerken</a:t>
            </a:r>
          </a:p>
          <a:p>
            <a:pPr lvl="1"/>
            <a:r>
              <a:rPr lang="nl-NL" dirty="0" smtClean="0"/>
              <a:t>Tweede niveau</a:t>
            </a:r>
          </a:p>
          <a:p>
            <a:pPr lvl="2"/>
            <a:r>
              <a:rPr lang="nl-NL" dirty="0" smtClean="0"/>
              <a:t>Derde niveau</a:t>
            </a:r>
          </a:p>
          <a:p>
            <a:pPr lvl="3"/>
            <a:r>
              <a:rPr lang="nl-NL" dirty="0" smtClean="0"/>
              <a:t>Vierde niveau</a:t>
            </a:r>
          </a:p>
          <a:p>
            <a:pPr lvl="4"/>
            <a:r>
              <a:rPr lang="nl-NL" dirty="0" smtClean="0"/>
              <a:t>Vijfde niveau</a:t>
            </a:r>
            <a:endParaRPr lang="nl-NL" dirty="0"/>
          </a:p>
        </p:txBody>
      </p:sp>
      <p:sp>
        <p:nvSpPr>
          <p:cNvPr id="6" name="Tijdelijke aanduiding voor voettekst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dirty="0"/>
          </a:p>
        </p:txBody>
      </p:sp>
      <p:sp>
        <p:nvSpPr>
          <p:cNvPr id="7" name="Tijdelijke aanduiding voor dianumm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697381A9-0C9E-4D3A-A28B-AC4E168A57BC}" type="slidenum">
              <a:rPr lang="nl-NL" smtClean="0"/>
              <a:pPr/>
              <a:t>‹nr.›</a:t>
            </a:fld>
            <a:endParaRPr lang="nl-NL" dirty="0"/>
          </a:p>
        </p:txBody>
      </p:sp>
    </p:spTree>
    <p:extLst>
      <p:ext uri="{BB962C8B-B14F-4D97-AF65-F5344CB8AC3E}">
        <p14:creationId xmlns:p14="http://schemas.microsoft.com/office/powerpoint/2010/main" val="1805764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Laatste reden om aan de slag te zijn in </a:t>
            </a:r>
            <a:r>
              <a:rPr lang="nl-NL" dirty="0" err="1" smtClean="0"/>
              <a:t>Gaasperdam</a:t>
            </a:r>
            <a:r>
              <a:rPr lang="nl-NL" dirty="0" smtClean="0"/>
              <a:t>, 2 ontwikkelbuurten </a:t>
            </a:r>
            <a:endParaRPr lang="nl-NL" dirty="0"/>
          </a:p>
        </p:txBody>
      </p:sp>
      <p:sp>
        <p:nvSpPr>
          <p:cNvPr id="4" name="Tijdelijke aanduiding voor dianummer 3"/>
          <p:cNvSpPr>
            <a:spLocks noGrp="1"/>
          </p:cNvSpPr>
          <p:nvPr>
            <p:ph type="sldNum" sz="quarter" idx="10"/>
          </p:nvPr>
        </p:nvSpPr>
        <p:spPr/>
        <p:txBody>
          <a:bodyPr/>
          <a:lstStyle/>
          <a:p>
            <a:fld id="{697381A9-0C9E-4D3A-A28B-AC4E168A57BC}" type="slidenum">
              <a:rPr lang="nl-NL" smtClean="0"/>
              <a:pPr/>
              <a:t>5</a:t>
            </a:fld>
            <a:endParaRPr lang="nl-NL" dirty="0"/>
          </a:p>
        </p:txBody>
      </p:sp>
    </p:spTree>
    <p:extLst>
      <p:ext uri="{BB962C8B-B14F-4D97-AF65-F5344CB8AC3E}">
        <p14:creationId xmlns:p14="http://schemas.microsoft.com/office/powerpoint/2010/main" val="1194268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Naar aanleiding van</a:t>
            </a:r>
            <a:r>
              <a:rPr lang="nl-NL" baseline="0" dirty="0" smtClean="0"/>
              <a:t> de structuurvisie samen met bewoners “visie” voor </a:t>
            </a:r>
            <a:r>
              <a:rPr lang="nl-NL" baseline="0" dirty="0" err="1" smtClean="0"/>
              <a:t>Gaasperdam</a:t>
            </a:r>
            <a:r>
              <a:rPr lang="nl-NL" baseline="0" dirty="0" smtClean="0"/>
              <a:t> opstellen. Leidt in 2014 tot “</a:t>
            </a:r>
            <a:r>
              <a:rPr lang="nl-NL" baseline="0" dirty="0" err="1" smtClean="0"/>
              <a:t>slimweg</a:t>
            </a:r>
            <a:r>
              <a:rPr lang="nl-NL" baseline="0" dirty="0" smtClean="0"/>
              <a:t> gelukkig in </a:t>
            </a:r>
            <a:r>
              <a:rPr lang="nl-NL" baseline="0" dirty="0" err="1" smtClean="0"/>
              <a:t>Gaapserdam</a:t>
            </a:r>
            <a:r>
              <a:rPr lang="nl-NL" baseline="0" dirty="0" smtClean="0"/>
              <a:t>”. Opgave voor </a:t>
            </a:r>
            <a:r>
              <a:rPr lang="nl-NL" baseline="0" dirty="0" err="1" smtClean="0"/>
              <a:t>Gaasperdam</a:t>
            </a:r>
            <a:r>
              <a:rPr lang="nl-NL" baseline="0" dirty="0" smtClean="0"/>
              <a:t> is toevoegen van ontbrekend woningaanbod: jongeren, ouderen, grotere woningen voor gezinnen. Duurzaamheid ook speerpunt. </a:t>
            </a:r>
            <a:endParaRPr lang="nl-NL" dirty="0" smtClean="0"/>
          </a:p>
          <a:p>
            <a:endParaRPr lang="nl-NL" dirty="0" smtClean="0"/>
          </a:p>
          <a:p>
            <a:endParaRPr lang="nl-NL" dirty="0"/>
          </a:p>
        </p:txBody>
      </p:sp>
      <p:sp>
        <p:nvSpPr>
          <p:cNvPr id="4" name="Tijdelijke aanduiding voor dianummer 3"/>
          <p:cNvSpPr>
            <a:spLocks noGrp="1"/>
          </p:cNvSpPr>
          <p:nvPr>
            <p:ph type="sldNum" sz="quarter" idx="10"/>
          </p:nvPr>
        </p:nvSpPr>
        <p:spPr/>
        <p:txBody>
          <a:bodyPr/>
          <a:lstStyle/>
          <a:p>
            <a:fld id="{697381A9-0C9E-4D3A-A28B-AC4E168A57BC}" type="slidenum">
              <a:rPr lang="nl-NL" smtClean="0"/>
              <a:pPr/>
              <a:t>7</a:t>
            </a:fld>
            <a:endParaRPr lang="nl-NL" dirty="0"/>
          </a:p>
        </p:txBody>
      </p:sp>
    </p:spTree>
    <p:extLst>
      <p:ext uri="{BB962C8B-B14F-4D97-AF65-F5344CB8AC3E}">
        <p14:creationId xmlns:p14="http://schemas.microsoft.com/office/powerpoint/2010/main" val="1234374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697381A9-0C9E-4D3A-A28B-AC4E168A57BC}" type="slidenum">
              <a:rPr lang="nl-NL" smtClean="0"/>
              <a:pPr/>
              <a:t>10</a:t>
            </a:fld>
            <a:endParaRPr lang="nl-NL" dirty="0"/>
          </a:p>
        </p:txBody>
      </p:sp>
    </p:spTree>
    <p:extLst>
      <p:ext uri="{BB962C8B-B14F-4D97-AF65-F5344CB8AC3E}">
        <p14:creationId xmlns:p14="http://schemas.microsoft.com/office/powerpoint/2010/main" val="2681535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Vergrijzing, openbare</a:t>
            </a:r>
            <a:r>
              <a:rPr lang="nl-NL" baseline="0" dirty="0" smtClean="0"/>
              <a:t> ruimte is verouderd en sociale economische achterstand</a:t>
            </a:r>
            <a:endParaRPr lang="nl-NL" dirty="0"/>
          </a:p>
        </p:txBody>
      </p:sp>
      <p:sp>
        <p:nvSpPr>
          <p:cNvPr id="4" name="Tijdelijke aanduiding voor dianummer 3"/>
          <p:cNvSpPr>
            <a:spLocks noGrp="1"/>
          </p:cNvSpPr>
          <p:nvPr>
            <p:ph type="sldNum" sz="quarter" idx="10"/>
          </p:nvPr>
        </p:nvSpPr>
        <p:spPr/>
        <p:txBody>
          <a:bodyPr/>
          <a:lstStyle/>
          <a:p>
            <a:fld id="{697381A9-0C9E-4D3A-A28B-AC4E168A57BC}" type="slidenum">
              <a:rPr lang="nl-NL" smtClean="0"/>
              <a:pPr/>
              <a:t>14</a:t>
            </a:fld>
            <a:endParaRPr lang="nl-NL" dirty="0"/>
          </a:p>
        </p:txBody>
      </p:sp>
    </p:spTree>
    <p:extLst>
      <p:ext uri="{BB962C8B-B14F-4D97-AF65-F5344CB8AC3E}">
        <p14:creationId xmlns:p14="http://schemas.microsoft.com/office/powerpoint/2010/main" val="41980678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met ruimte voor eigen foto">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0" name="Rechthoek 29"/>
          <p:cNvSpPr>
            <a:spLocks noSelect="1"/>
          </p:cNvSpPr>
          <p:nvPr userDrawn="1"/>
        </p:nvSpPr>
        <p:spPr bwMode="white">
          <a:xfrm>
            <a:off x="0" y="0"/>
            <a:ext cx="78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5" name="Groep 8"/>
          <p:cNvGrpSpPr>
            <a:grpSpLocks noSelect="1"/>
          </p:cNvGrpSpPr>
          <p:nvPr userDrawn="1"/>
        </p:nvGrpSpPr>
        <p:grpSpPr bwMode="black">
          <a:xfrm>
            <a:off x="182563" y="108649"/>
            <a:ext cx="2563812" cy="1447800"/>
            <a:chOff x="182563" y="163513"/>
            <a:chExt cx="2563812" cy="1447800"/>
          </a:xfrm>
        </p:grpSpPr>
        <p:sp>
          <p:nvSpPr>
            <p:cNvPr id="10"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1"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2"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3"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6"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7"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8"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9"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0"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1"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2"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3"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4"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5"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6"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7"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8"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9"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tel 1"/>
          <p:cNvSpPr>
            <a:spLocks noGrp="1" noSelect="1"/>
          </p:cNvSpPr>
          <p:nvPr userDrawn="1">
            <p:ph type="ctrTitle" hasCustomPrompt="1"/>
          </p:nvPr>
        </p:nvSpPr>
        <p:spPr bwMode="gray">
          <a:xfrm>
            <a:off x="981045" y="1758949"/>
            <a:ext cx="7344000" cy="1836000"/>
          </a:xfrm>
        </p:spPr>
        <p:txBody>
          <a:bodyPr anchor="t" anchorCtr="0"/>
          <a:lstStyle>
            <a:lvl1pPr algn="l">
              <a:defRPr sz="5500">
                <a:solidFill>
                  <a:schemeClr val="bg1"/>
                </a:solidFill>
              </a:defRPr>
            </a:lvl1pPr>
          </a:lstStyle>
          <a:p>
            <a:r>
              <a:rPr lang="nl-NL" noProof="1" smtClean="0"/>
              <a:t>Titel</a:t>
            </a:r>
            <a:endParaRPr lang="nl-NL" noProof="1"/>
          </a:p>
        </p:txBody>
      </p:sp>
      <p:sp>
        <p:nvSpPr>
          <p:cNvPr id="3" name="Ondertitel 2"/>
          <p:cNvSpPr>
            <a:spLocks noGrp="1" noSelect="1"/>
          </p:cNvSpPr>
          <p:nvPr userDrawn="1">
            <p:ph type="subTitle" idx="1" hasCustomPrompt="1"/>
          </p:nvPr>
        </p:nvSpPr>
        <p:spPr bwMode="gray">
          <a:xfrm>
            <a:off x="981045" y="3603786"/>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jaar / subtitel</a:t>
            </a:r>
            <a:endParaRPr lang="nl-NL" noProof="1"/>
          </a:p>
        </p:txBody>
      </p:sp>
      <p:sp>
        <p:nvSpPr>
          <p:cNvPr id="4" name="***Tijdelijke aanduiding voor datum 3"/>
          <p:cNvSpPr>
            <a:spLocks noGrp="1" noSelect="1"/>
          </p:cNvSpPr>
          <p:nvPr userDrawn="1">
            <p:ph type="dt" sz="half" idx="10"/>
          </p:nvPr>
        </p:nvSpPr>
        <p:spPr bwMode="gray">
          <a:xfrm>
            <a:off x="887100" y="6357009"/>
            <a:ext cx="2133600" cy="365125"/>
          </a:xfrm>
          <a:prstGeom prst="rect">
            <a:avLst/>
          </a:prstGeom>
        </p:spPr>
        <p:txBody>
          <a:bodyPr/>
          <a:lstStyle>
            <a:lvl1pPr algn="l">
              <a:defRPr sz="1750" b="1">
                <a:solidFill>
                  <a:schemeClr val="bg1"/>
                </a:solidFill>
              </a:defRPr>
            </a:lvl1pPr>
          </a:lstStyle>
          <a:p>
            <a:fld id="{2B73D82E-34C7-4443-9795-4B5B5DED72AE}" type="datetime1">
              <a:rPr lang="nl-NL" noProof="1" smtClean="0"/>
              <a:t>25-4-2019</a:t>
            </a:fld>
            <a:endParaRPr lang="nl-NL" noProof="1"/>
          </a:p>
        </p:txBody>
      </p:sp>
      <p:sp>
        <p:nvSpPr>
          <p:cNvPr id="33" name="Afgeronde rechthoek 32"/>
          <p:cNvSpPr>
            <a:spLocks noSelect="1"/>
          </p:cNvSpPr>
          <p:nvPr userDrawn="1"/>
        </p:nvSpPr>
        <p:spPr bwMode="gray">
          <a:xfrm>
            <a:off x="-1731443" y="98556"/>
            <a:ext cx="1609522" cy="4770636"/>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1000" noProof="1" smtClean="0">
                <a:solidFill>
                  <a:schemeClr val="tx1"/>
                </a:solidFill>
              </a:rPr>
              <a:t>Deze dia  is zo gemaakt dat je zelf een afbeelding kan invoegen. </a:t>
            </a:r>
          </a:p>
          <a:p>
            <a:pPr algn="l"/>
            <a:endParaRPr lang="nl-NL" sz="1000" noProof="1" smtClean="0">
              <a:solidFill>
                <a:schemeClr val="tx1"/>
              </a:solidFill>
            </a:endParaRPr>
          </a:p>
          <a:p>
            <a:pPr algn="l"/>
            <a:r>
              <a:rPr lang="nl-NL" sz="1000" noProof="1" smtClean="0">
                <a:solidFill>
                  <a:schemeClr val="tx1"/>
                </a:solidFill>
              </a:rPr>
              <a:t>Klik met de rechtermuisknop in de achtergrond en kies Achtergrond opmaken. Klik op Opvulling met figuur of bitmappatroon en dan op Invoegen uit bestand. Kies de afbeelding en klik op Invoegen en Sluiten.</a:t>
            </a:r>
          </a:p>
          <a:p>
            <a:pPr algn="l"/>
            <a:endParaRPr lang="nl-NL" sz="1000" noProof="1" smtClean="0">
              <a:solidFill>
                <a:schemeClr val="tx1"/>
              </a:solidFill>
            </a:endParaRPr>
          </a:p>
          <a:p>
            <a:pPr algn="l"/>
            <a:r>
              <a:rPr lang="nl-NL" sz="1000" noProof="1" smtClean="0">
                <a:solidFill>
                  <a:schemeClr val="tx1"/>
                </a:solidFill>
              </a:rPr>
              <a:t>Klik niet op Overal toepassen omdat de afbeelding dan op alle dia’s komt. Met ctrl + z kan je dit ongedaan maken.</a:t>
            </a:r>
          </a:p>
          <a:p>
            <a:pPr algn="l"/>
            <a:endParaRPr lang="nl-NL" sz="1000" noProof="1" smtClean="0">
              <a:solidFill>
                <a:schemeClr val="tx1"/>
              </a:solidFill>
            </a:endParaRPr>
          </a:p>
          <a:p>
            <a:pPr algn="l"/>
            <a:r>
              <a:rPr lang="nl-NL" sz="1000" noProof="1" smtClean="0">
                <a:solidFill>
                  <a:schemeClr val="tx1"/>
                </a:solidFill>
              </a:rPr>
              <a:t>Voor het mooiste resultaat is de beeldverhouding 1024 x 768 pixels. Het beeld blijft dan scherp en vervormt niet.</a:t>
            </a:r>
          </a:p>
          <a:p>
            <a:pPr algn="l"/>
            <a:endParaRPr lang="nl-NL" sz="1000" noProof="1">
              <a:solidFill>
                <a:schemeClr val="tx1"/>
              </a:solidFill>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lvl1pPr>
              <a:defRPr/>
            </a:lvl1pPr>
          </a:lstStyle>
          <a:p>
            <a:r>
              <a:rPr lang="nl-NL" noProof="1" smtClean="0"/>
              <a:t>Titel</a:t>
            </a:r>
            <a:endParaRPr lang="nl-NL" noProof="1"/>
          </a:p>
        </p:txBody>
      </p:sp>
      <p:sp>
        <p:nvSpPr>
          <p:cNvPr id="3" name="Tijdelijke aanduiding voor datum 2"/>
          <p:cNvSpPr>
            <a:spLocks noGrp="1" noSelect="1"/>
          </p:cNvSpPr>
          <p:nvPr>
            <p:ph type="dt" sz="half" idx="10"/>
          </p:nvPr>
        </p:nvSpPr>
        <p:spPr bwMode="gray"/>
        <p:txBody>
          <a:bodyPr/>
          <a:lstStyle/>
          <a:p>
            <a:fld id="{1A77BA14-42C5-46AA-9FAD-892BA193696F}" type="datetime1">
              <a:rPr lang="nl-NL" smtClean="0"/>
              <a:t>25-4-2019</a:t>
            </a:fld>
            <a:endParaRPr lang="nl-NL" dirty="0"/>
          </a:p>
        </p:txBody>
      </p:sp>
      <p:sp>
        <p:nvSpPr>
          <p:cNvPr id="4" name="Tijdelijke aanduiding voor voettekst 3"/>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g met logo">
    <p:spTree>
      <p:nvGrpSpPr>
        <p:cNvPr id="1" name=""/>
        <p:cNvGrpSpPr/>
        <p:nvPr/>
      </p:nvGrpSpPr>
      <p:grpSpPr>
        <a:xfrm>
          <a:off x="0" y="0"/>
          <a:ext cx="0" cy="0"/>
          <a:chOff x="0" y="0"/>
          <a:chExt cx="0" cy="0"/>
        </a:xfrm>
      </p:grpSpPr>
      <p:sp>
        <p:nvSpPr>
          <p:cNvPr id="2" name="Tijdelijke aanduiding voor datum 1"/>
          <p:cNvSpPr>
            <a:spLocks noGrp="1" noSelect="1"/>
          </p:cNvSpPr>
          <p:nvPr>
            <p:ph type="dt" sz="half" idx="10"/>
          </p:nvPr>
        </p:nvSpPr>
        <p:spPr bwMode="gray"/>
        <p:txBody>
          <a:bodyPr/>
          <a:lstStyle/>
          <a:p>
            <a:fld id="{DD87E8CE-33A9-43EE-B25B-F09963B573BA}" type="datetime1">
              <a:rPr lang="nl-NL" smtClean="0"/>
              <a:t>25-4-2019</a:t>
            </a:fld>
            <a:endParaRPr lang="nl-NL" dirty="0"/>
          </a:p>
        </p:txBody>
      </p:sp>
      <p:sp>
        <p:nvSpPr>
          <p:cNvPr id="3" name="Tijdelijke aanduiding voor voettekst 2"/>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4" name="Tijdelijke aanduiding voor dianummer 3"/>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Tijdelijke aanduiding voor datum 1"/>
          <p:cNvSpPr>
            <a:spLocks noGrp="1" noSelect="1"/>
          </p:cNvSpPr>
          <p:nvPr>
            <p:ph type="dt" sz="half" idx="10"/>
          </p:nvPr>
        </p:nvSpPr>
        <p:spPr bwMode="gray"/>
        <p:txBody>
          <a:bodyPr/>
          <a:lstStyle/>
          <a:p>
            <a:fld id="{D1BCA4B4-8389-46FE-AE0C-0A1FAFD8F720}" type="datetime1">
              <a:rPr lang="nl-NL" smtClean="0"/>
              <a:t>25-4-2019</a:t>
            </a:fld>
            <a:endParaRPr lang="nl-NL" dirty="0"/>
          </a:p>
        </p:txBody>
      </p:sp>
      <p:sp>
        <p:nvSpPr>
          <p:cNvPr id="3" name="Tijdelijke aanduiding voor voettekst 2"/>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4" name="Tijdelijke aanduiding voor dianummer 3"/>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kader">
    <p:spTree>
      <p:nvGrpSpPr>
        <p:cNvPr id="1" name=""/>
        <p:cNvGrpSpPr/>
        <p:nvPr/>
      </p:nvGrpSpPr>
      <p:grpSpPr>
        <a:xfrm>
          <a:off x="0" y="0"/>
          <a:ext cx="0" cy="0"/>
          <a:chOff x="0" y="0"/>
          <a:chExt cx="0" cy="0"/>
        </a:xfrm>
      </p:grpSpPr>
      <p:sp>
        <p:nvSpPr>
          <p:cNvPr id="2" name="Titel 1"/>
          <p:cNvSpPr>
            <a:spLocks noGrp="1" noSelect="1"/>
          </p:cNvSpPr>
          <p:nvPr>
            <p:ph type="title" hasCustomPrompt="1"/>
          </p:nvPr>
        </p:nvSpPr>
        <p:spPr bwMode="gray"/>
        <p:txBody>
          <a:bodyPr/>
          <a:lstStyle>
            <a:lvl1pPr>
              <a:defRPr/>
            </a:lvl1pPr>
          </a:lstStyle>
          <a:p>
            <a:r>
              <a:rPr lang="nl-NL" noProof="1" smtClean="0"/>
              <a:t>Titel</a:t>
            </a:r>
            <a:endParaRPr lang="nl-NL" noProof="1"/>
          </a:p>
        </p:txBody>
      </p:sp>
      <p:sp>
        <p:nvSpPr>
          <p:cNvPr id="3" name="Tijdelijke aanduiding voor inhoud 2"/>
          <p:cNvSpPr>
            <a:spLocks noGrp="1" noSelect="1"/>
          </p:cNvSpPr>
          <p:nvPr>
            <p:ph idx="1"/>
          </p:nvPr>
        </p:nvSpPr>
        <p:spPr bwMode="gray"/>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4" name="Tijdelijke aanduiding voor datum 3"/>
          <p:cNvSpPr>
            <a:spLocks noGrp="1" noSelect="1"/>
          </p:cNvSpPr>
          <p:nvPr>
            <p:ph type="dt" sz="half" idx="10"/>
          </p:nvPr>
        </p:nvSpPr>
        <p:spPr bwMode="gray"/>
        <p:txBody>
          <a:bodyPr/>
          <a:lstStyle/>
          <a:p>
            <a:fld id="{71936F60-D347-4247-AE22-ECCF67410F82}" type="datetime1">
              <a:rPr lang="nl-NL" smtClean="0"/>
              <a:t>25-4-2019</a:t>
            </a:fld>
            <a:endParaRPr lang="nl-NL" dirty="0"/>
          </a:p>
        </p:txBody>
      </p:sp>
      <p:sp>
        <p:nvSpPr>
          <p:cNvPr id="5" name="Tijdelijke aanduiding voor voettekst 4"/>
          <p:cNvSpPr>
            <a:spLocks noGrp="1" noSelect="1"/>
          </p:cNvSpPr>
          <p:nvPr>
            <p:ph type="ftr" sz="quarter" idx="11"/>
          </p:nvPr>
        </p:nvSpPr>
        <p:spPr bwMode="gray"/>
        <p:txBody>
          <a:bodyPr/>
          <a:lstStyle/>
          <a:p>
            <a:r>
              <a:rPr lang="nl-NL" dirty="0" smtClean="0"/>
              <a:t>Via Invoegen | Koptekst en voettekst kunt u de tekst wijzigen</a:t>
            </a:r>
            <a:endParaRPr lang="nl-NL" dirty="0"/>
          </a:p>
        </p:txBody>
      </p:sp>
      <p:sp>
        <p:nvSpPr>
          <p:cNvPr id="6" name="Tijdelijke aanduiding voor dianummer 5"/>
          <p:cNvSpPr>
            <a:spLocks noGrp="1" noSelect="1"/>
          </p:cNvSpPr>
          <p:nvPr>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eldia rood">
    <p:spTree>
      <p:nvGrpSpPr>
        <p:cNvPr id="1" name=""/>
        <p:cNvGrpSpPr/>
        <p:nvPr/>
      </p:nvGrpSpPr>
      <p:grpSpPr>
        <a:xfrm>
          <a:off x="0" y="0"/>
          <a:ext cx="0" cy="0"/>
          <a:chOff x="0" y="0"/>
          <a:chExt cx="0" cy="0"/>
        </a:xfrm>
      </p:grpSpPr>
      <p:sp>
        <p:nvSpPr>
          <p:cNvPr id="9" name="Rectangle 5"/>
          <p:cNvSpPr>
            <a:spLocks noSelect="1" noChangeArrowheads="1"/>
          </p:cNvSpPr>
          <p:nvPr/>
        </p:nvSpPr>
        <p:spPr bwMode="ltGray">
          <a:xfrm>
            <a:off x="0" y="0"/>
            <a:ext cx="9137650" cy="6854825"/>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10" name="Rectangle 6"/>
          <p:cNvSpPr>
            <a:spLocks noSelect="1" noChangeArrowheads="1"/>
          </p:cNvSpPr>
          <p:nvPr/>
        </p:nvSpPr>
        <p:spPr bwMode="white">
          <a:xfrm>
            <a:off x="0" y="1588"/>
            <a:ext cx="787400" cy="68548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grpSp>
        <p:nvGrpSpPr>
          <p:cNvPr id="5" name="Groep 4"/>
          <p:cNvGrpSpPr>
            <a:grpSpLocks noSelect="1"/>
          </p:cNvGrpSpPr>
          <p:nvPr userDrawn="1"/>
        </p:nvGrpSpPr>
        <p:grpSpPr bwMode="black">
          <a:xfrm>
            <a:off x="182563" y="163513"/>
            <a:ext cx="2563812" cy="1447800"/>
            <a:chOff x="182563" y="163513"/>
            <a:chExt cx="2563812" cy="1447800"/>
          </a:xfrm>
        </p:grpSpPr>
        <p:sp>
          <p:nvSpPr>
            <p:cNvPr id="11"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2"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3"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6"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7"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8"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9"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0"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1"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2"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3"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4"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5"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6"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7"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8"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29"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0"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tel 1"/>
          <p:cNvSpPr>
            <a:spLocks noGrp="1" noSelect="1"/>
          </p:cNvSpPr>
          <p:nvPr userDrawn="1">
            <p:ph type="ctrTitle" hasCustomPrompt="1"/>
          </p:nvPr>
        </p:nvSpPr>
        <p:spPr bwMode="gray">
          <a:xfrm>
            <a:off x="981045" y="1750071"/>
            <a:ext cx="7344000" cy="1836000"/>
          </a:xfrm>
        </p:spPr>
        <p:txBody>
          <a:bodyPr anchor="t" anchorCtr="0"/>
          <a:lstStyle>
            <a:lvl1pPr algn="l">
              <a:defRPr sz="5500">
                <a:solidFill>
                  <a:schemeClr val="bg1"/>
                </a:solidFill>
              </a:defRPr>
            </a:lvl1pPr>
          </a:lstStyle>
          <a:p>
            <a:r>
              <a:rPr lang="nl-NL" noProof="1" smtClean="0"/>
              <a:t>Titel</a:t>
            </a:r>
            <a:endParaRPr lang="nl-NL" noProof="1"/>
          </a:p>
        </p:txBody>
      </p:sp>
      <p:sp>
        <p:nvSpPr>
          <p:cNvPr id="3" name="Ondertitel 2"/>
          <p:cNvSpPr>
            <a:spLocks noGrp="1" noSelect="1"/>
          </p:cNvSpPr>
          <p:nvPr userDrawn="1">
            <p:ph type="subTitle" idx="1" hasCustomPrompt="1"/>
          </p:nvPr>
        </p:nvSpPr>
        <p:spPr bwMode="gray">
          <a:xfrm>
            <a:off x="981045" y="3594908"/>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jaar / subtitel</a:t>
            </a:r>
            <a:endParaRPr lang="nl-NL" noProof="1"/>
          </a:p>
        </p:txBody>
      </p:sp>
      <p:sp>
        <p:nvSpPr>
          <p:cNvPr id="4" name="***Tijdelijke aanduiding voor datum 3"/>
          <p:cNvSpPr>
            <a:spLocks noGrp="1" noSelect="1"/>
          </p:cNvSpPr>
          <p:nvPr userDrawn="1">
            <p:ph type="dt" sz="half" idx="10"/>
          </p:nvPr>
        </p:nvSpPr>
        <p:spPr bwMode="gray">
          <a:xfrm>
            <a:off x="887100" y="6357009"/>
            <a:ext cx="2133600" cy="365125"/>
          </a:xfrm>
          <a:prstGeom prst="rect">
            <a:avLst/>
          </a:prstGeom>
        </p:spPr>
        <p:txBody>
          <a:bodyPr/>
          <a:lstStyle>
            <a:lvl1pPr algn="l">
              <a:defRPr sz="1750" b="1">
                <a:solidFill>
                  <a:schemeClr val="bg1"/>
                </a:solidFill>
              </a:defRPr>
            </a:lvl1pPr>
          </a:lstStyle>
          <a:p>
            <a:fld id="{50B920D6-429A-4D24-80D4-83EA9CF7A845}" type="datetime1">
              <a:rPr lang="nl-NL" noProof="1" smtClean="0"/>
              <a:t>25-4-2019</a:t>
            </a:fld>
            <a:endParaRPr lang="nl-NL" noProof="1"/>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ussendia">
    <p:spTree>
      <p:nvGrpSpPr>
        <p:cNvPr id="1" name=""/>
        <p:cNvGrpSpPr/>
        <p:nvPr/>
      </p:nvGrpSpPr>
      <p:grpSpPr>
        <a:xfrm>
          <a:off x="0" y="0"/>
          <a:ext cx="0" cy="0"/>
          <a:chOff x="0" y="0"/>
          <a:chExt cx="0" cy="0"/>
        </a:xfrm>
      </p:grpSpPr>
      <p:sp>
        <p:nvSpPr>
          <p:cNvPr id="9" name="Rectangle 5"/>
          <p:cNvSpPr>
            <a:spLocks noSelect="1" noChangeArrowheads="1"/>
          </p:cNvSpPr>
          <p:nvPr/>
        </p:nvSpPr>
        <p:spPr bwMode="ltGray">
          <a:xfrm>
            <a:off x="0" y="1588"/>
            <a:ext cx="9137650" cy="6854825"/>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10" name="Rectangle 6"/>
          <p:cNvSpPr>
            <a:spLocks noSelect="1" noChangeArrowheads="1"/>
          </p:cNvSpPr>
          <p:nvPr/>
        </p:nvSpPr>
        <p:spPr bwMode="white">
          <a:xfrm>
            <a:off x="0" y="1588"/>
            <a:ext cx="787400" cy="685482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nl-NL" dirty="0"/>
          </a:p>
        </p:txBody>
      </p:sp>
      <p:sp>
        <p:nvSpPr>
          <p:cNvPr id="3" name="Ondertitel 2"/>
          <p:cNvSpPr>
            <a:spLocks noGrp="1" noSelect="1"/>
          </p:cNvSpPr>
          <p:nvPr userDrawn="1">
            <p:ph type="subTitle" idx="1" hasCustomPrompt="1"/>
          </p:nvPr>
        </p:nvSpPr>
        <p:spPr bwMode="gray">
          <a:xfrm>
            <a:off x="981045" y="2752261"/>
            <a:ext cx="7344000" cy="1752600"/>
          </a:xfrm>
        </p:spPr>
        <p:txBody>
          <a:bodyPr/>
          <a:lstStyle>
            <a:lvl1pPr marL="0" indent="0" algn="l">
              <a:buNone/>
              <a:defRPr sz="3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noProof="1" smtClean="0"/>
              <a:t>Subtitel</a:t>
            </a:r>
            <a:endParaRPr lang="nl-NL" noProof="1"/>
          </a:p>
        </p:txBody>
      </p:sp>
      <p:sp>
        <p:nvSpPr>
          <p:cNvPr id="2" name="Titel 1"/>
          <p:cNvSpPr>
            <a:spLocks noGrp="1" noSelect="1"/>
          </p:cNvSpPr>
          <p:nvPr userDrawn="1">
            <p:ph type="ctrTitle" hasCustomPrompt="1"/>
          </p:nvPr>
        </p:nvSpPr>
        <p:spPr bwMode="gray">
          <a:xfrm>
            <a:off x="981045" y="1758949"/>
            <a:ext cx="7344000" cy="1039967"/>
          </a:xfrm>
        </p:spPr>
        <p:txBody>
          <a:bodyPr anchor="t" anchorCtr="0"/>
          <a:lstStyle>
            <a:lvl1pPr algn="l">
              <a:defRPr sz="5500">
                <a:solidFill>
                  <a:schemeClr val="bg1"/>
                </a:solidFill>
              </a:defRPr>
            </a:lvl1pPr>
          </a:lstStyle>
          <a:p>
            <a:r>
              <a:rPr lang="nl-NL" noProof="1" smtClean="0"/>
              <a:t>Titel</a:t>
            </a:r>
            <a:endParaRPr lang="nl-NL" noProof="1"/>
          </a:p>
        </p:txBody>
      </p:sp>
      <p:grpSp>
        <p:nvGrpSpPr>
          <p:cNvPr id="31" name="Groep 4"/>
          <p:cNvGrpSpPr>
            <a:grpSpLocks noSelect="1"/>
          </p:cNvGrpSpPr>
          <p:nvPr userDrawn="1"/>
        </p:nvGrpSpPr>
        <p:grpSpPr bwMode="black">
          <a:xfrm>
            <a:off x="182563" y="163513"/>
            <a:ext cx="2563812" cy="1447800"/>
            <a:chOff x="182563" y="163513"/>
            <a:chExt cx="2563812" cy="1447800"/>
          </a:xfrm>
        </p:grpSpPr>
        <p:sp>
          <p:nvSpPr>
            <p:cNvPr id="32"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3"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4"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solidFill>
              <a:srgbClr val="FF0000"/>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5" name="Freeform 10"/>
            <p:cNvSpPr>
              <a:spLocks noSelect="1"/>
            </p:cNvSpPr>
            <p:nvPr/>
          </p:nvSpPr>
          <p:spPr bwMode="black">
            <a:xfrm>
              <a:off x="1031875" y="184151"/>
              <a:ext cx="214313" cy="241300"/>
            </a:xfrm>
            <a:custGeom>
              <a:avLst/>
              <a:gdLst/>
              <a:ahLst/>
              <a:cxnLst>
                <a:cxn ang="0">
                  <a:pos x="966" y="976"/>
                </a:cxn>
                <a:cxn ang="0">
                  <a:pos x="542" y="1077"/>
                </a:cxn>
                <a:cxn ang="0">
                  <a:pos x="0" y="543"/>
                </a:cxn>
                <a:cxn ang="0">
                  <a:pos x="542" y="0"/>
                </a:cxn>
                <a:cxn ang="0">
                  <a:pos x="946" y="129"/>
                </a:cxn>
                <a:cxn ang="0">
                  <a:pos x="811" y="265"/>
                </a:cxn>
                <a:cxn ang="0">
                  <a:pos x="543" y="165"/>
                </a:cxn>
                <a:cxn ang="0">
                  <a:pos x="191" y="531"/>
                </a:cxn>
                <a:cxn ang="0">
                  <a:pos x="543" y="912"/>
                </a:cxn>
                <a:cxn ang="0">
                  <a:pos x="784" y="859"/>
                </a:cxn>
                <a:cxn ang="0">
                  <a:pos x="784" y="617"/>
                </a:cxn>
                <a:cxn ang="0">
                  <a:pos x="574" y="617"/>
                </a:cxn>
                <a:cxn ang="0">
                  <a:pos x="574" y="452"/>
                </a:cxn>
                <a:cxn ang="0">
                  <a:pos x="966" y="452"/>
                </a:cxn>
                <a:cxn ang="0">
                  <a:pos x="966" y="976"/>
                </a:cxn>
              </a:cxnLst>
              <a:rect l="0" t="0" r="r" b="b"/>
              <a:pathLst>
                <a:path w="966" h="1077">
                  <a:moveTo>
                    <a:pt x="966" y="976"/>
                  </a:moveTo>
                  <a:cubicBezTo>
                    <a:pt x="842" y="1043"/>
                    <a:pt x="700" y="1077"/>
                    <a:pt x="542" y="1077"/>
                  </a:cubicBezTo>
                  <a:cubicBezTo>
                    <a:pt x="226" y="1077"/>
                    <a:pt x="0" y="863"/>
                    <a:pt x="0" y="543"/>
                  </a:cubicBezTo>
                  <a:cubicBezTo>
                    <a:pt x="0" y="214"/>
                    <a:pt x="226" y="0"/>
                    <a:pt x="542" y="0"/>
                  </a:cubicBezTo>
                  <a:cubicBezTo>
                    <a:pt x="698" y="0"/>
                    <a:pt x="839" y="33"/>
                    <a:pt x="946" y="129"/>
                  </a:cubicBezTo>
                  <a:cubicBezTo>
                    <a:pt x="811" y="265"/>
                    <a:pt x="811" y="265"/>
                    <a:pt x="811" y="265"/>
                  </a:cubicBezTo>
                  <a:cubicBezTo>
                    <a:pt x="746" y="201"/>
                    <a:pt x="646" y="165"/>
                    <a:pt x="543" y="165"/>
                  </a:cubicBezTo>
                  <a:cubicBezTo>
                    <a:pt x="332" y="165"/>
                    <a:pt x="191" y="327"/>
                    <a:pt x="191" y="531"/>
                  </a:cubicBezTo>
                  <a:cubicBezTo>
                    <a:pt x="191" y="750"/>
                    <a:pt x="332" y="912"/>
                    <a:pt x="543" y="912"/>
                  </a:cubicBezTo>
                  <a:cubicBezTo>
                    <a:pt x="636" y="912"/>
                    <a:pt x="720" y="895"/>
                    <a:pt x="784" y="859"/>
                  </a:cubicBezTo>
                  <a:cubicBezTo>
                    <a:pt x="784" y="617"/>
                    <a:pt x="784" y="617"/>
                    <a:pt x="784" y="617"/>
                  </a:cubicBezTo>
                  <a:cubicBezTo>
                    <a:pt x="574" y="617"/>
                    <a:pt x="574" y="617"/>
                    <a:pt x="574" y="617"/>
                  </a:cubicBezTo>
                  <a:cubicBezTo>
                    <a:pt x="574" y="452"/>
                    <a:pt x="574" y="452"/>
                    <a:pt x="574" y="452"/>
                  </a:cubicBezTo>
                  <a:cubicBezTo>
                    <a:pt x="966" y="452"/>
                    <a:pt x="966" y="452"/>
                    <a:pt x="966" y="452"/>
                  </a:cubicBezTo>
                  <a:lnTo>
                    <a:pt x="966" y="9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6" name="Freeform 11"/>
            <p:cNvSpPr>
              <a:spLocks noSelect="1"/>
            </p:cNvSpPr>
            <p:nvPr/>
          </p:nvSpPr>
          <p:spPr bwMode="black">
            <a:xfrm>
              <a:off x="1284288" y="260351"/>
              <a:ext cx="157163" cy="163513"/>
            </a:xfrm>
            <a:custGeom>
              <a:avLst/>
              <a:gdLst/>
              <a:ahLst/>
              <a:cxnLst>
                <a:cxn ang="0">
                  <a:pos x="174" y="426"/>
                </a:cxn>
                <a:cxn ang="0">
                  <a:pos x="361"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1"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7" name="Freeform 12"/>
            <p:cNvSpPr>
              <a:spLocks noSelect="1"/>
            </p:cNvSpPr>
            <p:nvPr/>
          </p:nvSpPr>
          <p:spPr bwMode="black">
            <a:xfrm>
              <a:off x="1476375" y="260351"/>
              <a:ext cx="239713" cy="158750"/>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2"/>
                </a:cxn>
                <a:cxn ang="0">
                  <a:pos x="904" y="712"/>
                </a:cxn>
                <a:cxn ang="0">
                  <a:pos x="904" y="318"/>
                </a:cxn>
                <a:cxn ang="0">
                  <a:pos x="775" y="156"/>
                </a:cxn>
                <a:cxn ang="0">
                  <a:pos x="626" y="336"/>
                </a:cxn>
                <a:cxn ang="0">
                  <a:pos x="626" y="712"/>
                </a:cxn>
                <a:cxn ang="0">
                  <a:pos x="452" y="712"/>
                </a:cxn>
                <a:cxn ang="0">
                  <a:pos x="452" y="298"/>
                </a:cxn>
                <a:cxn ang="0">
                  <a:pos x="333" y="156"/>
                </a:cxn>
                <a:cxn ang="0">
                  <a:pos x="174" y="333"/>
                </a:cxn>
                <a:cxn ang="0">
                  <a:pos x="174" y="712"/>
                </a:cxn>
                <a:cxn ang="0">
                  <a:pos x="0" y="712"/>
                </a:cxn>
                <a:cxn ang="0">
                  <a:pos x="0" y="17"/>
                </a:cxn>
              </a:cxnLst>
              <a:rect l="0" t="0" r="r" b="b"/>
              <a:pathLst>
                <a:path w="1078" h="712">
                  <a:moveTo>
                    <a:pt x="0" y="17"/>
                  </a:moveTo>
                  <a:cubicBezTo>
                    <a:pt x="165" y="17"/>
                    <a:pt x="165" y="17"/>
                    <a:pt x="165" y="17"/>
                  </a:cubicBezTo>
                  <a:cubicBezTo>
                    <a:pt x="165" y="126"/>
                    <a:pt x="165" y="126"/>
                    <a:pt x="165" y="126"/>
                  </a:cubicBezTo>
                  <a:cubicBezTo>
                    <a:pt x="168" y="126"/>
                    <a:pt x="168" y="126"/>
                    <a:pt x="168" y="126"/>
                  </a:cubicBezTo>
                  <a:cubicBezTo>
                    <a:pt x="198" y="61"/>
                    <a:pt x="265" y="0"/>
                    <a:pt x="381" y="0"/>
                  </a:cubicBezTo>
                  <a:cubicBezTo>
                    <a:pt x="488" y="0"/>
                    <a:pt x="562" y="42"/>
                    <a:pt x="598" y="129"/>
                  </a:cubicBezTo>
                  <a:cubicBezTo>
                    <a:pt x="649" y="40"/>
                    <a:pt x="723" y="0"/>
                    <a:pt x="827" y="0"/>
                  </a:cubicBezTo>
                  <a:cubicBezTo>
                    <a:pt x="1013" y="0"/>
                    <a:pt x="1078" y="132"/>
                    <a:pt x="1078" y="298"/>
                  </a:cubicBezTo>
                  <a:cubicBezTo>
                    <a:pt x="1078" y="712"/>
                    <a:pt x="1078" y="712"/>
                    <a:pt x="1078" y="712"/>
                  </a:cubicBezTo>
                  <a:cubicBezTo>
                    <a:pt x="904" y="712"/>
                    <a:pt x="904" y="712"/>
                    <a:pt x="904" y="712"/>
                  </a:cubicBezTo>
                  <a:cubicBezTo>
                    <a:pt x="904" y="318"/>
                    <a:pt x="904" y="318"/>
                    <a:pt x="904" y="318"/>
                  </a:cubicBezTo>
                  <a:cubicBezTo>
                    <a:pt x="904" y="231"/>
                    <a:pt x="878" y="156"/>
                    <a:pt x="775" y="156"/>
                  </a:cubicBezTo>
                  <a:cubicBezTo>
                    <a:pt x="666" y="156"/>
                    <a:pt x="626" y="246"/>
                    <a:pt x="626" y="336"/>
                  </a:cubicBezTo>
                  <a:cubicBezTo>
                    <a:pt x="626" y="712"/>
                    <a:pt x="626" y="712"/>
                    <a:pt x="626" y="712"/>
                  </a:cubicBezTo>
                  <a:cubicBezTo>
                    <a:pt x="452" y="712"/>
                    <a:pt x="452" y="712"/>
                    <a:pt x="452" y="712"/>
                  </a:cubicBezTo>
                  <a:cubicBezTo>
                    <a:pt x="452" y="298"/>
                    <a:pt x="452" y="298"/>
                    <a:pt x="452" y="298"/>
                  </a:cubicBezTo>
                  <a:cubicBezTo>
                    <a:pt x="452" y="213"/>
                    <a:pt x="417"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8" name="Freeform 13"/>
            <p:cNvSpPr>
              <a:spLocks noSelect="1"/>
            </p:cNvSpPr>
            <p:nvPr/>
          </p:nvSpPr>
          <p:spPr bwMode="black">
            <a:xfrm>
              <a:off x="1751013" y="260351"/>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5" y="528"/>
                    <a:pt x="264" y="591"/>
                    <a:pt x="361" y="591"/>
                  </a:cubicBezTo>
                  <a:cubicBezTo>
                    <a:pt x="448" y="591"/>
                    <a:pt x="504" y="550"/>
                    <a:pt x="548"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9" name="Freeform 14"/>
            <p:cNvSpPr>
              <a:spLocks noSelect="1"/>
            </p:cNvSpPr>
            <p:nvPr/>
          </p:nvSpPr>
          <p:spPr bwMode="black">
            <a:xfrm>
              <a:off x="1936750" y="260351"/>
              <a:ext cx="157163" cy="163513"/>
            </a:xfrm>
            <a:custGeom>
              <a:avLst/>
              <a:gdLst/>
              <a:ahLst/>
              <a:cxnLst>
                <a:cxn ang="0">
                  <a:pos x="174" y="426"/>
                </a:cxn>
                <a:cxn ang="0">
                  <a:pos x="360" y="591"/>
                </a:cxn>
                <a:cxn ang="0">
                  <a:pos x="547" y="497"/>
                </a:cxn>
                <a:cxn ang="0">
                  <a:pos x="672" y="591"/>
                </a:cxn>
                <a:cxn ang="0">
                  <a:pos x="378" y="730"/>
                </a:cxn>
                <a:cxn ang="0">
                  <a:pos x="0" y="365"/>
                </a:cxn>
                <a:cxn ang="0">
                  <a:pos x="378" y="0"/>
                </a:cxn>
                <a:cxn ang="0">
                  <a:pos x="704" y="378"/>
                </a:cxn>
                <a:cxn ang="0">
                  <a:pos x="704" y="426"/>
                </a:cxn>
                <a:cxn ang="0">
                  <a:pos x="174" y="426"/>
                </a:cxn>
                <a:cxn ang="0">
                  <a:pos x="530" y="295"/>
                </a:cxn>
                <a:cxn ang="0">
                  <a:pos x="353" y="130"/>
                </a:cxn>
                <a:cxn ang="0">
                  <a:pos x="174" y="295"/>
                </a:cxn>
                <a:cxn ang="0">
                  <a:pos x="530" y="295"/>
                </a:cxn>
              </a:cxnLst>
              <a:rect l="0" t="0" r="r" b="b"/>
              <a:pathLst>
                <a:path w="704" h="730">
                  <a:moveTo>
                    <a:pt x="174"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8" y="194"/>
                    <a:pt x="462" y="130"/>
                    <a:pt x="353" y="130"/>
                  </a:cubicBezTo>
                  <a:cubicBezTo>
                    <a:pt x="250"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0" name="Freeform 15"/>
            <p:cNvSpPr>
              <a:spLocks noSelect="1"/>
            </p:cNvSpPr>
            <p:nvPr/>
          </p:nvSpPr>
          <p:spPr bwMode="black">
            <a:xfrm>
              <a:off x="2128838" y="260351"/>
              <a:ext cx="142875" cy="158750"/>
            </a:xfrm>
            <a:custGeom>
              <a:avLst/>
              <a:gdLst/>
              <a:ahLst/>
              <a:cxnLst>
                <a:cxn ang="0">
                  <a:pos x="0" y="17"/>
                </a:cxn>
                <a:cxn ang="0">
                  <a:pos x="165" y="17"/>
                </a:cxn>
                <a:cxn ang="0">
                  <a:pos x="165" y="129"/>
                </a:cxn>
                <a:cxn ang="0">
                  <a:pos x="168" y="129"/>
                </a:cxn>
                <a:cxn ang="0">
                  <a:pos x="381" y="0"/>
                </a:cxn>
                <a:cxn ang="0">
                  <a:pos x="635" y="273"/>
                </a:cxn>
                <a:cxn ang="0">
                  <a:pos x="635" y="712"/>
                </a:cxn>
                <a:cxn ang="0">
                  <a:pos x="461" y="712"/>
                </a:cxn>
                <a:cxn ang="0">
                  <a:pos x="461" y="360"/>
                </a:cxn>
                <a:cxn ang="0">
                  <a:pos x="333" y="156"/>
                </a:cxn>
                <a:cxn ang="0">
                  <a:pos x="174" y="333"/>
                </a:cxn>
                <a:cxn ang="0">
                  <a:pos x="174" y="712"/>
                </a:cxn>
                <a:cxn ang="0">
                  <a:pos x="0" y="712"/>
                </a:cxn>
                <a:cxn ang="0">
                  <a:pos x="0" y="17"/>
                </a:cxn>
              </a:cxnLst>
              <a:rect l="0" t="0" r="r" b="b"/>
              <a:pathLst>
                <a:path w="635" h="712">
                  <a:moveTo>
                    <a:pt x="0" y="17"/>
                  </a:moveTo>
                  <a:cubicBezTo>
                    <a:pt x="165" y="17"/>
                    <a:pt x="165" y="17"/>
                    <a:pt x="165" y="17"/>
                  </a:cubicBezTo>
                  <a:cubicBezTo>
                    <a:pt x="165" y="129"/>
                    <a:pt x="165" y="129"/>
                    <a:pt x="165" y="129"/>
                  </a:cubicBezTo>
                  <a:cubicBezTo>
                    <a:pt x="168" y="129"/>
                    <a:pt x="168" y="129"/>
                    <a:pt x="168" y="129"/>
                  </a:cubicBezTo>
                  <a:cubicBezTo>
                    <a:pt x="200" y="59"/>
                    <a:pt x="265" y="0"/>
                    <a:pt x="381" y="0"/>
                  </a:cubicBezTo>
                  <a:cubicBezTo>
                    <a:pt x="568" y="0"/>
                    <a:pt x="635" y="132"/>
                    <a:pt x="635" y="273"/>
                  </a:cubicBezTo>
                  <a:cubicBezTo>
                    <a:pt x="635" y="712"/>
                    <a:pt x="635" y="712"/>
                    <a:pt x="635" y="712"/>
                  </a:cubicBezTo>
                  <a:cubicBezTo>
                    <a:pt x="461" y="712"/>
                    <a:pt x="461" y="712"/>
                    <a:pt x="461" y="712"/>
                  </a:cubicBezTo>
                  <a:cubicBezTo>
                    <a:pt x="461" y="360"/>
                    <a:pt x="461" y="360"/>
                    <a:pt x="461" y="360"/>
                  </a:cubicBezTo>
                  <a:cubicBezTo>
                    <a:pt x="461" y="284"/>
                    <a:pt x="455" y="156"/>
                    <a:pt x="333" y="156"/>
                  </a:cubicBezTo>
                  <a:cubicBezTo>
                    <a:pt x="219" y="156"/>
                    <a:pt x="174" y="240"/>
                    <a:pt x="174" y="333"/>
                  </a:cubicBezTo>
                  <a:cubicBezTo>
                    <a:pt x="174" y="712"/>
                    <a:pt x="174" y="712"/>
                    <a:pt x="174" y="712"/>
                  </a:cubicBezTo>
                  <a:cubicBezTo>
                    <a:pt x="0" y="712"/>
                    <a:pt x="0" y="712"/>
                    <a:pt x="0" y="712"/>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1" name="Freeform 16"/>
            <p:cNvSpPr>
              <a:spLocks noSelect="1"/>
            </p:cNvSpPr>
            <p:nvPr/>
          </p:nvSpPr>
          <p:spPr bwMode="black">
            <a:xfrm>
              <a:off x="2297113" y="219076"/>
              <a:ext cx="112713" cy="204788"/>
            </a:xfrm>
            <a:custGeom>
              <a:avLst/>
              <a:gdLst/>
              <a:ahLst/>
              <a:cxnLst>
                <a:cxn ang="0">
                  <a:pos x="0" y="349"/>
                </a:cxn>
                <a:cxn ang="0">
                  <a:pos x="0" y="201"/>
                </a:cxn>
                <a:cxn ang="0">
                  <a:pos x="143" y="201"/>
                </a:cxn>
                <a:cxn ang="0">
                  <a:pos x="143" y="0"/>
                </a:cxn>
                <a:cxn ang="0">
                  <a:pos x="317" y="0"/>
                </a:cxn>
                <a:cxn ang="0">
                  <a:pos x="317" y="201"/>
                </a:cxn>
                <a:cxn ang="0">
                  <a:pos x="508" y="201"/>
                </a:cxn>
                <a:cxn ang="0">
                  <a:pos x="508" y="349"/>
                </a:cxn>
                <a:cxn ang="0">
                  <a:pos x="317" y="349"/>
                </a:cxn>
                <a:cxn ang="0">
                  <a:pos x="317" y="653"/>
                </a:cxn>
                <a:cxn ang="0">
                  <a:pos x="414" y="766"/>
                </a:cxn>
                <a:cxn ang="0">
                  <a:pos x="508" y="744"/>
                </a:cxn>
                <a:cxn ang="0">
                  <a:pos x="508" y="891"/>
                </a:cxn>
                <a:cxn ang="0">
                  <a:pos x="371" y="914"/>
                </a:cxn>
                <a:cxn ang="0">
                  <a:pos x="143" y="668"/>
                </a:cxn>
                <a:cxn ang="0">
                  <a:pos x="143" y="349"/>
                </a:cxn>
                <a:cxn ang="0">
                  <a:pos x="0" y="349"/>
                </a:cxn>
              </a:cxnLst>
              <a:rect l="0" t="0" r="r" b="b"/>
              <a:pathLst>
                <a:path w="508"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8" y="201"/>
                    <a:pt x="508" y="201"/>
                    <a:pt x="508" y="201"/>
                  </a:cubicBezTo>
                  <a:cubicBezTo>
                    <a:pt x="508" y="349"/>
                    <a:pt x="508" y="349"/>
                    <a:pt x="508" y="349"/>
                  </a:cubicBezTo>
                  <a:cubicBezTo>
                    <a:pt x="317" y="349"/>
                    <a:pt x="317" y="349"/>
                    <a:pt x="317" y="349"/>
                  </a:cubicBezTo>
                  <a:cubicBezTo>
                    <a:pt x="317" y="653"/>
                    <a:pt x="317" y="653"/>
                    <a:pt x="317" y="653"/>
                  </a:cubicBezTo>
                  <a:cubicBezTo>
                    <a:pt x="317" y="723"/>
                    <a:pt x="337" y="766"/>
                    <a:pt x="414" y="766"/>
                  </a:cubicBezTo>
                  <a:cubicBezTo>
                    <a:pt x="444" y="766"/>
                    <a:pt x="486" y="760"/>
                    <a:pt x="508" y="744"/>
                  </a:cubicBezTo>
                  <a:cubicBezTo>
                    <a:pt x="508" y="891"/>
                    <a:pt x="508" y="891"/>
                    <a:pt x="508" y="891"/>
                  </a:cubicBezTo>
                  <a:cubicBezTo>
                    <a:pt x="472" y="908"/>
                    <a:pt x="411" y="914"/>
                    <a:pt x="371" y="914"/>
                  </a:cubicBezTo>
                  <a:cubicBezTo>
                    <a:pt x="186"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2" name="Freeform 17"/>
            <p:cNvSpPr>
              <a:spLocks noSelect="1"/>
            </p:cNvSpPr>
            <p:nvPr/>
          </p:nvSpPr>
          <p:spPr bwMode="black">
            <a:xfrm>
              <a:off x="2433638" y="260351"/>
              <a:ext cx="157163" cy="163513"/>
            </a:xfrm>
            <a:custGeom>
              <a:avLst/>
              <a:gdLst/>
              <a:ahLst/>
              <a:cxnLst>
                <a:cxn ang="0">
                  <a:pos x="173" y="426"/>
                </a:cxn>
                <a:cxn ang="0">
                  <a:pos x="360" y="591"/>
                </a:cxn>
                <a:cxn ang="0">
                  <a:pos x="547" y="497"/>
                </a:cxn>
                <a:cxn ang="0">
                  <a:pos x="672" y="591"/>
                </a:cxn>
                <a:cxn ang="0">
                  <a:pos x="378" y="730"/>
                </a:cxn>
                <a:cxn ang="0">
                  <a:pos x="0" y="365"/>
                </a:cxn>
                <a:cxn ang="0">
                  <a:pos x="378" y="0"/>
                </a:cxn>
                <a:cxn ang="0">
                  <a:pos x="704" y="378"/>
                </a:cxn>
                <a:cxn ang="0">
                  <a:pos x="704" y="426"/>
                </a:cxn>
                <a:cxn ang="0">
                  <a:pos x="173" y="426"/>
                </a:cxn>
                <a:cxn ang="0">
                  <a:pos x="530" y="295"/>
                </a:cxn>
                <a:cxn ang="0">
                  <a:pos x="353" y="130"/>
                </a:cxn>
                <a:cxn ang="0">
                  <a:pos x="173" y="295"/>
                </a:cxn>
                <a:cxn ang="0">
                  <a:pos x="530" y="295"/>
                </a:cxn>
              </a:cxnLst>
              <a:rect l="0" t="0" r="r" b="b"/>
              <a:pathLst>
                <a:path w="704" h="730">
                  <a:moveTo>
                    <a:pt x="173" y="426"/>
                  </a:moveTo>
                  <a:cubicBezTo>
                    <a:pt x="185" y="528"/>
                    <a:pt x="263" y="591"/>
                    <a:pt x="360" y="591"/>
                  </a:cubicBezTo>
                  <a:cubicBezTo>
                    <a:pt x="447" y="591"/>
                    <a:pt x="504" y="550"/>
                    <a:pt x="547" y="497"/>
                  </a:cubicBezTo>
                  <a:cubicBezTo>
                    <a:pt x="672" y="591"/>
                    <a:pt x="672" y="591"/>
                    <a:pt x="672" y="591"/>
                  </a:cubicBezTo>
                  <a:cubicBezTo>
                    <a:pt x="591" y="691"/>
                    <a:pt x="488" y="730"/>
                    <a:pt x="378" y="730"/>
                  </a:cubicBezTo>
                  <a:cubicBezTo>
                    <a:pt x="168" y="730"/>
                    <a:pt x="0" y="583"/>
                    <a:pt x="0" y="365"/>
                  </a:cubicBezTo>
                  <a:cubicBezTo>
                    <a:pt x="0" y="146"/>
                    <a:pt x="168" y="0"/>
                    <a:pt x="378" y="0"/>
                  </a:cubicBezTo>
                  <a:cubicBezTo>
                    <a:pt x="572" y="0"/>
                    <a:pt x="704" y="136"/>
                    <a:pt x="704" y="378"/>
                  </a:cubicBezTo>
                  <a:cubicBezTo>
                    <a:pt x="704" y="426"/>
                    <a:pt x="704" y="426"/>
                    <a:pt x="704" y="426"/>
                  </a:cubicBezTo>
                  <a:lnTo>
                    <a:pt x="173" y="426"/>
                  </a:lnTo>
                  <a:close/>
                  <a:moveTo>
                    <a:pt x="530" y="295"/>
                  </a:moveTo>
                  <a:cubicBezTo>
                    <a:pt x="528" y="194"/>
                    <a:pt x="462" y="130"/>
                    <a:pt x="353" y="130"/>
                  </a:cubicBezTo>
                  <a:cubicBezTo>
                    <a:pt x="250" y="130"/>
                    <a:pt x="186" y="195"/>
                    <a:pt x="173"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3" name="Freeform 18"/>
            <p:cNvSpPr>
              <a:spLocks noSelect="1"/>
            </p:cNvSpPr>
            <p:nvPr/>
          </p:nvSpPr>
          <p:spPr bwMode="black">
            <a:xfrm>
              <a:off x="1017588" y="530226"/>
              <a:ext cx="233363" cy="230188"/>
            </a:xfrm>
            <a:custGeom>
              <a:avLst/>
              <a:gdLst/>
              <a:ahLst/>
              <a:cxnLst>
                <a:cxn ang="0">
                  <a:pos x="63" y="0"/>
                </a:cxn>
                <a:cxn ang="0">
                  <a:pos x="85" y="0"/>
                </a:cxn>
                <a:cxn ang="0">
                  <a:pos x="147" y="145"/>
                </a:cxn>
                <a:cxn ang="0">
                  <a:pos x="118" y="145"/>
                </a:cxn>
                <a:cxn ang="0">
                  <a:pos x="105" y="112"/>
                </a:cxn>
                <a:cxn ang="0">
                  <a:pos x="42" y="112"/>
                </a:cxn>
                <a:cxn ang="0">
                  <a:pos x="29" y="145"/>
                </a:cxn>
                <a:cxn ang="0">
                  <a:pos x="0" y="145"/>
                </a:cxn>
                <a:cxn ang="0">
                  <a:pos x="63" y="0"/>
                </a:cxn>
                <a:cxn ang="0">
                  <a:pos x="96" y="90"/>
                </a:cxn>
                <a:cxn ang="0">
                  <a:pos x="74" y="31"/>
                </a:cxn>
                <a:cxn ang="0">
                  <a:pos x="51" y="90"/>
                </a:cxn>
                <a:cxn ang="0">
                  <a:pos x="96" y="90"/>
                </a:cxn>
              </a:cxnLst>
              <a:rect l="0" t="0" r="r" b="b"/>
              <a:pathLst>
                <a:path w="147" h="145">
                  <a:moveTo>
                    <a:pt x="63" y="0"/>
                  </a:moveTo>
                  <a:lnTo>
                    <a:pt x="85" y="0"/>
                  </a:lnTo>
                  <a:lnTo>
                    <a:pt x="147" y="145"/>
                  </a:lnTo>
                  <a:lnTo>
                    <a:pt x="118" y="145"/>
                  </a:lnTo>
                  <a:lnTo>
                    <a:pt x="105" y="112"/>
                  </a:lnTo>
                  <a:lnTo>
                    <a:pt x="42" y="112"/>
                  </a:lnTo>
                  <a:lnTo>
                    <a:pt x="29" y="145"/>
                  </a:lnTo>
                  <a:lnTo>
                    <a:pt x="0" y="145"/>
                  </a:lnTo>
                  <a:lnTo>
                    <a:pt x="63" y="0"/>
                  </a:lnTo>
                  <a:close/>
                  <a:moveTo>
                    <a:pt x="96" y="90"/>
                  </a:moveTo>
                  <a:lnTo>
                    <a:pt x="74" y="31"/>
                  </a:lnTo>
                  <a:lnTo>
                    <a:pt x="51" y="90"/>
                  </a:lnTo>
                  <a:lnTo>
                    <a:pt x="96" y="9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4" name="Freeform 19"/>
            <p:cNvSpPr>
              <a:spLocks noSelect="1"/>
            </p:cNvSpPr>
            <p:nvPr/>
          </p:nvSpPr>
          <p:spPr bwMode="black">
            <a:xfrm>
              <a:off x="1271588" y="600076"/>
              <a:ext cx="241300" cy="160338"/>
            </a:xfrm>
            <a:custGeom>
              <a:avLst/>
              <a:gdLst/>
              <a:ahLst/>
              <a:cxnLst>
                <a:cxn ang="0">
                  <a:pos x="0" y="17"/>
                </a:cxn>
                <a:cxn ang="0">
                  <a:pos x="165" y="17"/>
                </a:cxn>
                <a:cxn ang="0">
                  <a:pos x="165" y="126"/>
                </a:cxn>
                <a:cxn ang="0">
                  <a:pos x="168" y="126"/>
                </a:cxn>
                <a:cxn ang="0">
                  <a:pos x="381" y="0"/>
                </a:cxn>
                <a:cxn ang="0">
                  <a:pos x="599"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9"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7"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5" name="Freeform 20"/>
            <p:cNvSpPr>
              <a:spLocks noSelect="1"/>
            </p:cNvSpPr>
            <p:nvPr/>
          </p:nvSpPr>
          <p:spPr bwMode="black">
            <a:xfrm>
              <a:off x="1541463" y="600076"/>
              <a:ext cx="127000" cy="163513"/>
            </a:xfrm>
            <a:custGeom>
              <a:avLst/>
              <a:gdLst/>
              <a:ahLst/>
              <a:cxnLst>
                <a:cxn ang="0">
                  <a:pos x="433" y="210"/>
                </a:cxn>
                <a:cxn ang="0">
                  <a:pos x="297" y="139"/>
                </a:cxn>
                <a:cxn ang="0">
                  <a:pos x="195" y="213"/>
                </a:cxn>
                <a:cxn ang="0">
                  <a:pos x="570" y="507"/>
                </a:cxn>
                <a:cxn ang="0">
                  <a:pos x="271" y="730"/>
                </a:cxn>
                <a:cxn ang="0">
                  <a:pos x="0" y="623"/>
                </a:cxn>
                <a:cxn ang="0">
                  <a:pos x="116" y="514"/>
                </a:cxn>
                <a:cxn ang="0">
                  <a:pos x="281" y="600"/>
                </a:cxn>
                <a:cxn ang="0">
                  <a:pos x="397" y="520"/>
                </a:cxn>
                <a:cxn ang="0">
                  <a:pos x="21" y="224"/>
                </a:cxn>
                <a:cxn ang="0">
                  <a:pos x="301" y="0"/>
                </a:cxn>
                <a:cxn ang="0">
                  <a:pos x="549" y="106"/>
                </a:cxn>
                <a:cxn ang="0">
                  <a:pos x="433" y="210"/>
                </a:cxn>
              </a:cxnLst>
              <a:rect l="0" t="0" r="r" b="b"/>
              <a:pathLst>
                <a:path w="570" h="730">
                  <a:moveTo>
                    <a:pt x="433" y="210"/>
                  </a:moveTo>
                  <a:cubicBezTo>
                    <a:pt x="399" y="164"/>
                    <a:pt x="356" y="139"/>
                    <a:pt x="297" y="139"/>
                  </a:cubicBezTo>
                  <a:cubicBezTo>
                    <a:pt x="250" y="139"/>
                    <a:pt x="195" y="161"/>
                    <a:pt x="195" y="213"/>
                  </a:cubicBezTo>
                  <a:cubicBezTo>
                    <a:pt x="195" y="337"/>
                    <a:pt x="570" y="236"/>
                    <a:pt x="570" y="507"/>
                  </a:cubicBezTo>
                  <a:cubicBezTo>
                    <a:pt x="570" y="672"/>
                    <a:pt x="413" y="730"/>
                    <a:pt x="271" y="730"/>
                  </a:cubicBezTo>
                  <a:cubicBezTo>
                    <a:pt x="163" y="730"/>
                    <a:pt x="71" y="702"/>
                    <a:pt x="0" y="623"/>
                  </a:cubicBezTo>
                  <a:cubicBezTo>
                    <a:pt x="116" y="514"/>
                    <a:pt x="116" y="514"/>
                    <a:pt x="116" y="514"/>
                  </a:cubicBezTo>
                  <a:cubicBezTo>
                    <a:pt x="161" y="563"/>
                    <a:pt x="207" y="600"/>
                    <a:pt x="281" y="600"/>
                  </a:cubicBezTo>
                  <a:cubicBezTo>
                    <a:pt x="331" y="600"/>
                    <a:pt x="397" y="575"/>
                    <a:pt x="397" y="520"/>
                  </a:cubicBezTo>
                  <a:cubicBezTo>
                    <a:pt x="397" y="376"/>
                    <a:pt x="21" y="489"/>
                    <a:pt x="21" y="224"/>
                  </a:cubicBezTo>
                  <a:cubicBezTo>
                    <a:pt x="21" y="69"/>
                    <a:pt x="161" y="0"/>
                    <a:pt x="301" y="0"/>
                  </a:cubicBezTo>
                  <a:cubicBezTo>
                    <a:pt x="394" y="0"/>
                    <a:pt x="492" y="29"/>
                    <a:pt x="549" y="106"/>
                  </a:cubicBezTo>
                  <a:lnTo>
                    <a:pt x="433" y="2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6" name="Freeform 21"/>
            <p:cNvSpPr>
              <a:spLocks noSelect="1"/>
            </p:cNvSpPr>
            <p:nvPr/>
          </p:nvSpPr>
          <p:spPr bwMode="black">
            <a:xfrm>
              <a:off x="1679575" y="560388"/>
              <a:ext cx="114300" cy="203200"/>
            </a:xfrm>
            <a:custGeom>
              <a:avLst/>
              <a:gdLst/>
              <a:ahLst/>
              <a:cxnLst>
                <a:cxn ang="0">
                  <a:pos x="0" y="349"/>
                </a:cxn>
                <a:cxn ang="0">
                  <a:pos x="0" y="201"/>
                </a:cxn>
                <a:cxn ang="0">
                  <a:pos x="143" y="201"/>
                </a:cxn>
                <a:cxn ang="0">
                  <a:pos x="143" y="0"/>
                </a:cxn>
                <a:cxn ang="0">
                  <a:pos x="317" y="0"/>
                </a:cxn>
                <a:cxn ang="0">
                  <a:pos x="317" y="201"/>
                </a:cxn>
                <a:cxn ang="0">
                  <a:pos x="509" y="201"/>
                </a:cxn>
                <a:cxn ang="0">
                  <a:pos x="509" y="349"/>
                </a:cxn>
                <a:cxn ang="0">
                  <a:pos x="317" y="349"/>
                </a:cxn>
                <a:cxn ang="0">
                  <a:pos x="317" y="653"/>
                </a:cxn>
                <a:cxn ang="0">
                  <a:pos x="414" y="766"/>
                </a:cxn>
                <a:cxn ang="0">
                  <a:pos x="509" y="744"/>
                </a:cxn>
                <a:cxn ang="0">
                  <a:pos x="509" y="891"/>
                </a:cxn>
                <a:cxn ang="0">
                  <a:pos x="371" y="914"/>
                </a:cxn>
                <a:cxn ang="0">
                  <a:pos x="143" y="668"/>
                </a:cxn>
                <a:cxn ang="0">
                  <a:pos x="143" y="349"/>
                </a:cxn>
                <a:cxn ang="0">
                  <a:pos x="0" y="349"/>
                </a:cxn>
              </a:cxnLst>
              <a:rect l="0" t="0" r="r" b="b"/>
              <a:pathLst>
                <a:path w="509" h="914">
                  <a:moveTo>
                    <a:pt x="0" y="349"/>
                  </a:moveTo>
                  <a:cubicBezTo>
                    <a:pt x="0" y="201"/>
                    <a:pt x="0" y="201"/>
                    <a:pt x="0" y="201"/>
                  </a:cubicBezTo>
                  <a:cubicBezTo>
                    <a:pt x="143" y="201"/>
                    <a:pt x="143" y="201"/>
                    <a:pt x="143" y="201"/>
                  </a:cubicBezTo>
                  <a:cubicBezTo>
                    <a:pt x="143" y="0"/>
                    <a:pt x="143" y="0"/>
                    <a:pt x="143" y="0"/>
                  </a:cubicBezTo>
                  <a:cubicBezTo>
                    <a:pt x="317" y="0"/>
                    <a:pt x="317" y="0"/>
                    <a:pt x="317" y="0"/>
                  </a:cubicBezTo>
                  <a:cubicBezTo>
                    <a:pt x="317" y="201"/>
                    <a:pt x="317" y="201"/>
                    <a:pt x="317" y="201"/>
                  </a:cubicBezTo>
                  <a:cubicBezTo>
                    <a:pt x="509" y="201"/>
                    <a:pt x="509" y="201"/>
                    <a:pt x="509" y="201"/>
                  </a:cubicBezTo>
                  <a:cubicBezTo>
                    <a:pt x="509" y="349"/>
                    <a:pt x="509" y="349"/>
                    <a:pt x="509" y="349"/>
                  </a:cubicBezTo>
                  <a:cubicBezTo>
                    <a:pt x="317" y="349"/>
                    <a:pt x="317" y="349"/>
                    <a:pt x="317" y="349"/>
                  </a:cubicBezTo>
                  <a:cubicBezTo>
                    <a:pt x="317" y="653"/>
                    <a:pt x="317" y="653"/>
                    <a:pt x="317" y="653"/>
                  </a:cubicBezTo>
                  <a:cubicBezTo>
                    <a:pt x="317" y="723"/>
                    <a:pt x="338" y="766"/>
                    <a:pt x="414" y="766"/>
                  </a:cubicBezTo>
                  <a:cubicBezTo>
                    <a:pt x="445" y="766"/>
                    <a:pt x="487" y="760"/>
                    <a:pt x="509" y="744"/>
                  </a:cubicBezTo>
                  <a:cubicBezTo>
                    <a:pt x="509" y="891"/>
                    <a:pt x="509" y="891"/>
                    <a:pt x="509" y="891"/>
                  </a:cubicBezTo>
                  <a:cubicBezTo>
                    <a:pt x="472" y="908"/>
                    <a:pt x="412" y="914"/>
                    <a:pt x="371" y="914"/>
                  </a:cubicBezTo>
                  <a:cubicBezTo>
                    <a:pt x="187" y="914"/>
                    <a:pt x="143" y="831"/>
                    <a:pt x="143" y="668"/>
                  </a:cubicBezTo>
                  <a:cubicBezTo>
                    <a:pt x="143" y="349"/>
                    <a:pt x="143" y="349"/>
                    <a:pt x="143" y="349"/>
                  </a:cubicBezTo>
                  <a:lnTo>
                    <a:pt x="0" y="34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7" name="Freeform 22"/>
            <p:cNvSpPr>
              <a:spLocks noSelect="1"/>
            </p:cNvSpPr>
            <p:nvPr/>
          </p:nvSpPr>
          <p:spPr bwMode="black">
            <a:xfrm>
              <a:off x="1816100" y="600076"/>
              <a:ext cx="157163" cy="163513"/>
            </a:xfrm>
            <a:custGeom>
              <a:avLst/>
              <a:gdLst/>
              <a:ahLst/>
              <a:cxnLst>
                <a:cxn ang="0">
                  <a:pos x="174" y="426"/>
                </a:cxn>
                <a:cxn ang="0">
                  <a:pos x="361" y="591"/>
                </a:cxn>
                <a:cxn ang="0">
                  <a:pos x="548" y="497"/>
                </a:cxn>
                <a:cxn ang="0">
                  <a:pos x="672" y="591"/>
                </a:cxn>
                <a:cxn ang="0">
                  <a:pos x="378" y="730"/>
                </a:cxn>
                <a:cxn ang="0">
                  <a:pos x="0" y="365"/>
                </a:cxn>
                <a:cxn ang="0">
                  <a:pos x="378" y="0"/>
                </a:cxn>
                <a:cxn ang="0">
                  <a:pos x="704" y="378"/>
                </a:cxn>
                <a:cxn ang="0">
                  <a:pos x="704" y="426"/>
                </a:cxn>
                <a:cxn ang="0">
                  <a:pos x="174" y="426"/>
                </a:cxn>
                <a:cxn ang="0">
                  <a:pos x="530" y="295"/>
                </a:cxn>
                <a:cxn ang="0">
                  <a:pos x="354" y="130"/>
                </a:cxn>
                <a:cxn ang="0">
                  <a:pos x="174" y="295"/>
                </a:cxn>
                <a:cxn ang="0">
                  <a:pos x="530" y="295"/>
                </a:cxn>
              </a:cxnLst>
              <a:rect l="0" t="0" r="r" b="b"/>
              <a:pathLst>
                <a:path w="704" h="730">
                  <a:moveTo>
                    <a:pt x="174" y="426"/>
                  </a:moveTo>
                  <a:cubicBezTo>
                    <a:pt x="186" y="529"/>
                    <a:pt x="264" y="591"/>
                    <a:pt x="361" y="591"/>
                  </a:cubicBezTo>
                  <a:cubicBezTo>
                    <a:pt x="448" y="591"/>
                    <a:pt x="504" y="550"/>
                    <a:pt x="548" y="497"/>
                  </a:cubicBezTo>
                  <a:cubicBezTo>
                    <a:pt x="672" y="591"/>
                    <a:pt x="672" y="591"/>
                    <a:pt x="672" y="591"/>
                  </a:cubicBezTo>
                  <a:cubicBezTo>
                    <a:pt x="591" y="691"/>
                    <a:pt x="488" y="730"/>
                    <a:pt x="378" y="730"/>
                  </a:cubicBezTo>
                  <a:cubicBezTo>
                    <a:pt x="168" y="730"/>
                    <a:pt x="0" y="584"/>
                    <a:pt x="0" y="365"/>
                  </a:cubicBezTo>
                  <a:cubicBezTo>
                    <a:pt x="0" y="146"/>
                    <a:pt x="168" y="0"/>
                    <a:pt x="378" y="0"/>
                  </a:cubicBezTo>
                  <a:cubicBezTo>
                    <a:pt x="572" y="0"/>
                    <a:pt x="704" y="136"/>
                    <a:pt x="704" y="378"/>
                  </a:cubicBezTo>
                  <a:cubicBezTo>
                    <a:pt x="704" y="426"/>
                    <a:pt x="704" y="426"/>
                    <a:pt x="704" y="426"/>
                  </a:cubicBezTo>
                  <a:lnTo>
                    <a:pt x="174" y="426"/>
                  </a:lnTo>
                  <a:close/>
                  <a:moveTo>
                    <a:pt x="530" y="295"/>
                  </a:moveTo>
                  <a:cubicBezTo>
                    <a:pt x="529" y="194"/>
                    <a:pt x="462" y="130"/>
                    <a:pt x="354" y="130"/>
                  </a:cubicBezTo>
                  <a:cubicBezTo>
                    <a:pt x="251" y="130"/>
                    <a:pt x="187" y="195"/>
                    <a:pt x="174" y="295"/>
                  </a:cubicBezTo>
                  <a:lnTo>
                    <a:pt x="530" y="29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8" name="Freeform 23"/>
            <p:cNvSpPr>
              <a:spLocks noSelect="1"/>
            </p:cNvSpPr>
            <p:nvPr/>
          </p:nvSpPr>
          <p:spPr bwMode="black">
            <a:xfrm>
              <a:off x="2009775" y="600076"/>
              <a:ext cx="98425" cy="160338"/>
            </a:xfrm>
            <a:custGeom>
              <a:avLst/>
              <a:gdLst/>
              <a:ahLst/>
              <a:cxnLst>
                <a:cxn ang="0">
                  <a:pos x="0" y="17"/>
                </a:cxn>
                <a:cxn ang="0">
                  <a:pos x="174" y="17"/>
                </a:cxn>
                <a:cxn ang="0">
                  <a:pos x="174" y="127"/>
                </a:cxn>
                <a:cxn ang="0">
                  <a:pos x="177" y="127"/>
                </a:cxn>
                <a:cxn ang="0">
                  <a:pos x="383" y="0"/>
                </a:cxn>
                <a:cxn ang="0">
                  <a:pos x="445" y="10"/>
                </a:cxn>
                <a:cxn ang="0">
                  <a:pos x="445" y="178"/>
                </a:cxn>
                <a:cxn ang="0">
                  <a:pos x="361" y="165"/>
                </a:cxn>
                <a:cxn ang="0">
                  <a:pos x="174" y="340"/>
                </a:cxn>
                <a:cxn ang="0">
                  <a:pos x="174" y="713"/>
                </a:cxn>
                <a:cxn ang="0">
                  <a:pos x="0" y="713"/>
                </a:cxn>
                <a:cxn ang="0">
                  <a:pos x="0" y="17"/>
                </a:cxn>
              </a:cxnLst>
              <a:rect l="0" t="0" r="r" b="b"/>
              <a:pathLst>
                <a:path w="445" h="713">
                  <a:moveTo>
                    <a:pt x="0" y="17"/>
                  </a:moveTo>
                  <a:cubicBezTo>
                    <a:pt x="174" y="17"/>
                    <a:pt x="174" y="17"/>
                    <a:pt x="174" y="17"/>
                  </a:cubicBezTo>
                  <a:cubicBezTo>
                    <a:pt x="174" y="127"/>
                    <a:pt x="174" y="127"/>
                    <a:pt x="174" y="127"/>
                  </a:cubicBezTo>
                  <a:cubicBezTo>
                    <a:pt x="177" y="127"/>
                    <a:pt x="177" y="127"/>
                    <a:pt x="177" y="127"/>
                  </a:cubicBezTo>
                  <a:cubicBezTo>
                    <a:pt x="215" y="48"/>
                    <a:pt x="292" y="0"/>
                    <a:pt x="383" y="0"/>
                  </a:cubicBezTo>
                  <a:cubicBezTo>
                    <a:pt x="405" y="0"/>
                    <a:pt x="425" y="4"/>
                    <a:pt x="445" y="10"/>
                  </a:cubicBezTo>
                  <a:cubicBezTo>
                    <a:pt x="445" y="178"/>
                    <a:pt x="445" y="178"/>
                    <a:pt x="445" y="178"/>
                  </a:cubicBezTo>
                  <a:cubicBezTo>
                    <a:pt x="416" y="171"/>
                    <a:pt x="389" y="165"/>
                    <a:pt x="361" y="165"/>
                  </a:cubicBezTo>
                  <a:cubicBezTo>
                    <a:pt x="198" y="165"/>
                    <a:pt x="174" y="303"/>
                    <a:pt x="174" y="340"/>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49" name="Freeform 24"/>
            <p:cNvSpPr>
              <a:spLocks noSelect="1"/>
            </p:cNvSpPr>
            <p:nvPr/>
          </p:nvSpPr>
          <p:spPr bwMode="black">
            <a:xfrm>
              <a:off x="2122488" y="515938"/>
              <a:ext cx="166688" cy="247650"/>
            </a:xfrm>
            <a:custGeom>
              <a:avLst/>
              <a:gdLst/>
              <a:ahLst/>
              <a:cxnLst>
                <a:cxn ang="0">
                  <a:pos x="585" y="991"/>
                </a:cxn>
                <a:cxn ang="0">
                  <a:pos x="582" y="991"/>
                </a:cxn>
                <a:cxn ang="0">
                  <a:pos x="343" y="1113"/>
                </a:cxn>
                <a:cxn ang="0">
                  <a:pos x="0" y="748"/>
                </a:cxn>
                <a:cxn ang="0">
                  <a:pos x="336" y="383"/>
                </a:cxn>
                <a:cxn ang="0">
                  <a:pos x="572" y="489"/>
                </a:cxn>
                <a:cxn ang="0">
                  <a:pos x="576" y="489"/>
                </a:cxn>
                <a:cxn ang="0">
                  <a:pos x="576" y="0"/>
                </a:cxn>
                <a:cxn ang="0">
                  <a:pos x="750" y="0"/>
                </a:cxn>
                <a:cxn ang="0">
                  <a:pos x="750" y="1096"/>
                </a:cxn>
                <a:cxn ang="0">
                  <a:pos x="585" y="1096"/>
                </a:cxn>
                <a:cxn ang="0">
                  <a:pos x="585" y="991"/>
                </a:cxn>
                <a:cxn ang="0">
                  <a:pos x="378" y="956"/>
                </a:cxn>
                <a:cxn ang="0">
                  <a:pos x="582" y="748"/>
                </a:cxn>
                <a:cxn ang="0">
                  <a:pos x="378" y="539"/>
                </a:cxn>
                <a:cxn ang="0">
                  <a:pos x="174" y="748"/>
                </a:cxn>
                <a:cxn ang="0">
                  <a:pos x="378" y="956"/>
                </a:cxn>
              </a:cxnLst>
              <a:rect l="0" t="0" r="r" b="b"/>
              <a:pathLst>
                <a:path w="750" h="1113">
                  <a:moveTo>
                    <a:pt x="585" y="991"/>
                  </a:moveTo>
                  <a:cubicBezTo>
                    <a:pt x="582" y="991"/>
                    <a:pt x="582" y="991"/>
                    <a:pt x="582" y="991"/>
                  </a:cubicBezTo>
                  <a:cubicBezTo>
                    <a:pt x="531" y="1075"/>
                    <a:pt x="440" y="1113"/>
                    <a:pt x="343" y="1113"/>
                  </a:cubicBezTo>
                  <a:cubicBezTo>
                    <a:pt x="129" y="1113"/>
                    <a:pt x="0" y="954"/>
                    <a:pt x="0" y="748"/>
                  </a:cubicBezTo>
                  <a:cubicBezTo>
                    <a:pt x="0" y="542"/>
                    <a:pt x="137" y="383"/>
                    <a:pt x="336" y="383"/>
                  </a:cubicBezTo>
                  <a:cubicBezTo>
                    <a:pt x="466" y="383"/>
                    <a:pt x="536" y="444"/>
                    <a:pt x="572" y="489"/>
                  </a:cubicBezTo>
                  <a:cubicBezTo>
                    <a:pt x="576" y="489"/>
                    <a:pt x="576" y="489"/>
                    <a:pt x="576" y="489"/>
                  </a:cubicBezTo>
                  <a:cubicBezTo>
                    <a:pt x="576" y="0"/>
                    <a:pt x="576" y="0"/>
                    <a:pt x="576" y="0"/>
                  </a:cubicBezTo>
                  <a:cubicBezTo>
                    <a:pt x="750" y="0"/>
                    <a:pt x="750" y="0"/>
                    <a:pt x="750" y="0"/>
                  </a:cubicBezTo>
                  <a:cubicBezTo>
                    <a:pt x="750" y="1096"/>
                    <a:pt x="750" y="1096"/>
                    <a:pt x="750" y="1096"/>
                  </a:cubicBezTo>
                  <a:cubicBezTo>
                    <a:pt x="585" y="1096"/>
                    <a:pt x="585" y="1096"/>
                    <a:pt x="585" y="1096"/>
                  </a:cubicBezTo>
                  <a:lnTo>
                    <a:pt x="585" y="991"/>
                  </a:lnTo>
                  <a:close/>
                  <a:moveTo>
                    <a:pt x="378" y="956"/>
                  </a:moveTo>
                  <a:cubicBezTo>
                    <a:pt x="505" y="956"/>
                    <a:pt x="582" y="857"/>
                    <a:pt x="582" y="748"/>
                  </a:cubicBezTo>
                  <a:cubicBezTo>
                    <a:pt x="582" y="639"/>
                    <a:pt x="505" y="539"/>
                    <a:pt x="378" y="539"/>
                  </a:cubicBezTo>
                  <a:cubicBezTo>
                    <a:pt x="250" y="539"/>
                    <a:pt x="174" y="639"/>
                    <a:pt x="174" y="748"/>
                  </a:cubicBezTo>
                  <a:cubicBezTo>
                    <a:pt x="174" y="857"/>
                    <a:pt x="250" y="956"/>
                    <a:pt x="378" y="956"/>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50" name="Freeform 25"/>
            <p:cNvSpPr>
              <a:spLocks noSelect="1"/>
            </p:cNvSpPr>
            <p:nvPr/>
          </p:nvSpPr>
          <p:spPr bwMode="black">
            <a:xfrm>
              <a:off x="2322513" y="600076"/>
              <a:ext cx="142875" cy="163513"/>
            </a:xfrm>
            <a:custGeom>
              <a:avLst/>
              <a:gdLst/>
              <a:ahLst/>
              <a:cxnLst>
                <a:cxn ang="0">
                  <a:pos x="481" y="617"/>
                </a:cxn>
                <a:cxn ang="0">
                  <a:pos x="477" y="617"/>
                </a:cxn>
                <a:cxn ang="0">
                  <a:pos x="254" y="730"/>
                </a:cxn>
                <a:cxn ang="0">
                  <a:pos x="0" y="521"/>
                </a:cxn>
                <a:cxn ang="0">
                  <a:pos x="437" y="279"/>
                </a:cxn>
                <a:cxn ang="0">
                  <a:pos x="481" y="279"/>
                </a:cxn>
                <a:cxn ang="0">
                  <a:pos x="481" y="261"/>
                </a:cxn>
                <a:cxn ang="0">
                  <a:pos x="322" y="130"/>
                </a:cxn>
                <a:cxn ang="0">
                  <a:pos x="136" y="203"/>
                </a:cxn>
                <a:cxn ang="0">
                  <a:pos x="45" y="111"/>
                </a:cxn>
                <a:cxn ang="0">
                  <a:pos x="340" y="0"/>
                </a:cxn>
                <a:cxn ang="0">
                  <a:pos x="637" y="313"/>
                </a:cxn>
                <a:cxn ang="0">
                  <a:pos x="637" y="713"/>
                </a:cxn>
                <a:cxn ang="0">
                  <a:pos x="481" y="713"/>
                </a:cxn>
                <a:cxn ang="0">
                  <a:pos x="481" y="617"/>
                </a:cxn>
                <a:cxn ang="0">
                  <a:pos x="471" y="401"/>
                </a:cxn>
                <a:cxn ang="0">
                  <a:pos x="435" y="401"/>
                </a:cxn>
                <a:cxn ang="0">
                  <a:pos x="174" y="508"/>
                </a:cxn>
                <a:cxn ang="0">
                  <a:pos x="295" y="600"/>
                </a:cxn>
                <a:cxn ang="0">
                  <a:pos x="471" y="440"/>
                </a:cxn>
                <a:cxn ang="0">
                  <a:pos x="471" y="401"/>
                </a:cxn>
              </a:cxnLst>
              <a:rect l="0" t="0" r="r" b="b"/>
              <a:pathLst>
                <a:path w="637" h="730">
                  <a:moveTo>
                    <a:pt x="481" y="617"/>
                  </a:moveTo>
                  <a:cubicBezTo>
                    <a:pt x="477" y="617"/>
                    <a:pt x="477" y="617"/>
                    <a:pt x="477" y="617"/>
                  </a:cubicBezTo>
                  <a:cubicBezTo>
                    <a:pt x="427" y="695"/>
                    <a:pt x="346" y="730"/>
                    <a:pt x="254" y="730"/>
                  </a:cubicBezTo>
                  <a:cubicBezTo>
                    <a:pt x="125" y="730"/>
                    <a:pt x="0" y="659"/>
                    <a:pt x="0" y="521"/>
                  </a:cubicBezTo>
                  <a:cubicBezTo>
                    <a:pt x="0" y="295"/>
                    <a:pt x="264" y="279"/>
                    <a:pt x="437" y="279"/>
                  </a:cubicBezTo>
                  <a:cubicBezTo>
                    <a:pt x="481" y="279"/>
                    <a:pt x="481" y="279"/>
                    <a:pt x="481" y="279"/>
                  </a:cubicBezTo>
                  <a:cubicBezTo>
                    <a:pt x="481" y="261"/>
                    <a:pt x="481" y="261"/>
                    <a:pt x="481" y="261"/>
                  </a:cubicBezTo>
                  <a:cubicBezTo>
                    <a:pt x="481" y="175"/>
                    <a:pt x="414" y="130"/>
                    <a:pt x="322" y="130"/>
                  </a:cubicBezTo>
                  <a:cubicBezTo>
                    <a:pt x="249" y="130"/>
                    <a:pt x="182" y="159"/>
                    <a:pt x="136" y="203"/>
                  </a:cubicBezTo>
                  <a:cubicBezTo>
                    <a:pt x="45" y="111"/>
                    <a:pt x="45" y="111"/>
                    <a:pt x="45" y="111"/>
                  </a:cubicBezTo>
                  <a:cubicBezTo>
                    <a:pt x="122" y="33"/>
                    <a:pt x="230" y="0"/>
                    <a:pt x="340" y="0"/>
                  </a:cubicBezTo>
                  <a:cubicBezTo>
                    <a:pt x="637" y="0"/>
                    <a:pt x="637" y="214"/>
                    <a:pt x="637" y="313"/>
                  </a:cubicBezTo>
                  <a:cubicBezTo>
                    <a:pt x="637" y="713"/>
                    <a:pt x="637" y="713"/>
                    <a:pt x="637" y="713"/>
                  </a:cubicBezTo>
                  <a:cubicBezTo>
                    <a:pt x="481" y="713"/>
                    <a:pt x="481" y="713"/>
                    <a:pt x="481" y="713"/>
                  </a:cubicBezTo>
                  <a:lnTo>
                    <a:pt x="481" y="617"/>
                  </a:lnTo>
                  <a:close/>
                  <a:moveTo>
                    <a:pt x="471" y="401"/>
                  </a:moveTo>
                  <a:cubicBezTo>
                    <a:pt x="435" y="401"/>
                    <a:pt x="435" y="401"/>
                    <a:pt x="435" y="401"/>
                  </a:cubicBezTo>
                  <a:cubicBezTo>
                    <a:pt x="339" y="401"/>
                    <a:pt x="174" y="408"/>
                    <a:pt x="174" y="508"/>
                  </a:cubicBezTo>
                  <a:cubicBezTo>
                    <a:pt x="174" y="572"/>
                    <a:pt x="239" y="600"/>
                    <a:pt x="295" y="600"/>
                  </a:cubicBezTo>
                  <a:cubicBezTo>
                    <a:pt x="414" y="600"/>
                    <a:pt x="471" y="537"/>
                    <a:pt x="471" y="440"/>
                  </a:cubicBezTo>
                  <a:lnTo>
                    <a:pt x="471" y="40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51" name="Freeform 26"/>
            <p:cNvSpPr>
              <a:spLocks noSelect="1"/>
            </p:cNvSpPr>
            <p:nvPr/>
          </p:nvSpPr>
          <p:spPr bwMode="black">
            <a:xfrm>
              <a:off x="2505075" y="600076"/>
              <a:ext cx="241300" cy="160338"/>
            </a:xfrm>
            <a:custGeom>
              <a:avLst/>
              <a:gdLst/>
              <a:ahLst/>
              <a:cxnLst>
                <a:cxn ang="0">
                  <a:pos x="0" y="17"/>
                </a:cxn>
                <a:cxn ang="0">
                  <a:pos x="165" y="17"/>
                </a:cxn>
                <a:cxn ang="0">
                  <a:pos x="165" y="126"/>
                </a:cxn>
                <a:cxn ang="0">
                  <a:pos x="168" y="126"/>
                </a:cxn>
                <a:cxn ang="0">
                  <a:pos x="381" y="0"/>
                </a:cxn>
                <a:cxn ang="0">
                  <a:pos x="598" y="129"/>
                </a:cxn>
                <a:cxn ang="0">
                  <a:pos x="827" y="0"/>
                </a:cxn>
                <a:cxn ang="0">
                  <a:pos x="1078" y="298"/>
                </a:cxn>
                <a:cxn ang="0">
                  <a:pos x="1078" y="713"/>
                </a:cxn>
                <a:cxn ang="0">
                  <a:pos x="904" y="713"/>
                </a:cxn>
                <a:cxn ang="0">
                  <a:pos x="904" y="319"/>
                </a:cxn>
                <a:cxn ang="0">
                  <a:pos x="775" y="156"/>
                </a:cxn>
                <a:cxn ang="0">
                  <a:pos x="626" y="336"/>
                </a:cxn>
                <a:cxn ang="0">
                  <a:pos x="626" y="713"/>
                </a:cxn>
                <a:cxn ang="0">
                  <a:pos x="452" y="713"/>
                </a:cxn>
                <a:cxn ang="0">
                  <a:pos x="452" y="298"/>
                </a:cxn>
                <a:cxn ang="0">
                  <a:pos x="333" y="156"/>
                </a:cxn>
                <a:cxn ang="0">
                  <a:pos x="174" y="333"/>
                </a:cxn>
                <a:cxn ang="0">
                  <a:pos x="174" y="713"/>
                </a:cxn>
                <a:cxn ang="0">
                  <a:pos x="0" y="713"/>
                </a:cxn>
                <a:cxn ang="0">
                  <a:pos x="0" y="17"/>
                </a:cxn>
              </a:cxnLst>
              <a:rect l="0" t="0" r="r" b="b"/>
              <a:pathLst>
                <a:path w="1078" h="713">
                  <a:moveTo>
                    <a:pt x="0" y="17"/>
                  </a:moveTo>
                  <a:cubicBezTo>
                    <a:pt x="165" y="17"/>
                    <a:pt x="165" y="17"/>
                    <a:pt x="165" y="17"/>
                  </a:cubicBezTo>
                  <a:cubicBezTo>
                    <a:pt x="165" y="126"/>
                    <a:pt x="165" y="126"/>
                    <a:pt x="165" y="126"/>
                  </a:cubicBezTo>
                  <a:cubicBezTo>
                    <a:pt x="168" y="126"/>
                    <a:pt x="168" y="126"/>
                    <a:pt x="168" y="126"/>
                  </a:cubicBezTo>
                  <a:cubicBezTo>
                    <a:pt x="199" y="61"/>
                    <a:pt x="265" y="0"/>
                    <a:pt x="381" y="0"/>
                  </a:cubicBezTo>
                  <a:cubicBezTo>
                    <a:pt x="488" y="0"/>
                    <a:pt x="562" y="42"/>
                    <a:pt x="598" y="129"/>
                  </a:cubicBezTo>
                  <a:cubicBezTo>
                    <a:pt x="649" y="40"/>
                    <a:pt x="723" y="0"/>
                    <a:pt x="827" y="0"/>
                  </a:cubicBezTo>
                  <a:cubicBezTo>
                    <a:pt x="1013" y="0"/>
                    <a:pt x="1078" y="132"/>
                    <a:pt x="1078" y="298"/>
                  </a:cubicBezTo>
                  <a:cubicBezTo>
                    <a:pt x="1078" y="713"/>
                    <a:pt x="1078" y="713"/>
                    <a:pt x="1078" y="713"/>
                  </a:cubicBezTo>
                  <a:cubicBezTo>
                    <a:pt x="904" y="713"/>
                    <a:pt x="904" y="713"/>
                    <a:pt x="904" y="713"/>
                  </a:cubicBezTo>
                  <a:cubicBezTo>
                    <a:pt x="904" y="319"/>
                    <a:pt x="904" y="319"/>
                    <a:pt x="904" y="319"/>
                  </a:cubicBezTo>
                  <a:cubicBezTo>
                    <a:pt x="904" y="232"/>
                    <a:pt x="878" y="156"/>
                    <a:pt x="775" y="156"/>
                  </a:cubicBezTo>
                  <a:cubicBezTo>
                    <a:pt x="666" y="156"/>
                    <a:pt x="626" y="246"/>
                    <a:pt x="626" y="336"/>
                  </a:cubicBezTo>
                  <a:cubicBezTo>
                    <a:pt x="626" y="713"/>
                    <a:pt x="626" y="713"/>
                    <a:pt x="626" y="713"/>
                  </a:cubicBezTo>
                  <a:cubicBezTo>
                    <a:pt x="452" y="713"/>
                    <a:pt x="452" y="713"/>
                    <a:pt x="452" y="713"/>
                  </a:cubicBezTo>
                  <a:cubicBezTo>
                    <a:pt x="452" y="298"/>
                    <a:pt x="452" y="298"/>
                    <a:pt x="452" y="298"/>
                  </a:cubicBezTo>
                  <a:cubicBezTo>
                    <a:pt x="452" y="213"/>
                    <a:pt x="417" y="156"/>
                    <a:pt x="333" y="156"/>
                  </a:cubicBezTo>
                  <a:cubicBezTo>
                    <a:pt x="219" y="156"/>
                    <a:pt x="174" y="240"/>
                    <a:pt x="174" y="333"/>
                  </a:cubicBezTo>
                  <a:cubicBezTo>
                    <a:pt x="174" y="713"/>
                    <a:pt x="174" y="713"/>
                    <a:pt x="174" y="713"/>
                  </a:cubicBezTo>
                  <a:cubicBezTo>
                    <a:pt x="0" y="713"/>
                    <a:pt x="0" y="713"/>
                    <a:pt x="0" y="713"/>
                  </a:cubicBezTo>
                  <a:lnTo>
                    <a:pt x="0" y="1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to (klein) links, tekst rechts">
    <p:spTree>
      <p:nvGrpSpPr>
        <p:cNvPr id="1" name=""/>
        <p:cNvGrpSpPr/>
        <p:nvPr/>
      </p:nvGrpSpPr>
      <p:grpSpPr>
        <a:xfrm>
          <a:off x="0" y="0"/>
          <a:ext cx="0" cy="0"/>
          <a:chOff x="0" y="0"/>
          <a:chExt cx="0" cy="0"/>
        </a:xfrm>
      </p:grpSpPr>
      <p:sp>
        <p:nvSpPr>
          <p:cNvPr id="3" name="Tijdelijke aanduiding voor inhoud 2"/>
          <p:cNvSpPr>
            <a:spLocks noGrp="1" noSelect="1"/>
          </p:cNvSpPr>
          <p:nvPr>
            <p:ph idx="1"/>
          </p:nvPr>
        </p:nvSpPr>
        <p:spPr bwMode="gray">
          <a:xfrm>
            <a:off x="4337934" y="2053441"/>
            <a:ext cx="4464000" cy="44280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6" name="Tijdelijke aanduiding voor afbeelding 5"/>
          <p:cNvSpPr>
            <a:spLocks noGrp="1" noSelect="1"/>
          </p:cNvSpPr>
          <p:nvPr>
            <p:ph type="pic" sz="quarter" idx="10" hasCustomPrompt="1"/>
          </p:nvPr>
        </p:nvSpPr>
        <p:spPr bwMode="gray">
          <a:xfrm>
            <a:off x="820800" y="2124000"/>
            <a:ext cx="3268800" cy="4248000"/>
          </a:xfrm>
        </p:spPr>
        <p:txBody>
          <a:bodyPr/>
          <a:lstStyle>
            <a:lvl1pPr marL="0" indent="0">
              <a:buNone/>
              <a:defRPr b="0" baseline="0"/>
            </a:lvl1pPr>
          </a:lstStyle>
          <a:p>
            <a:r>
              <a:rPr lang="nl-NL" dirty="0" smtClean="0"/>
              <a:t>Afbeelding formaat: 367 x 476 pixels.</a:t>
            </a:r>
            <a:endParaRPr lang="nl-NL" dirty="0"/>
          </a:p>
        </p:txBody>
      </p:sp>
      <p:sp>
        <p:nvSpPr>
          <p:cNvPr id="2" name="Tijdelijke aanduiding voor datum 1"/>
          <p:cNvSpPr>
            <a:spLocks noGrp="1" noSelect="1"/>
          </p:cNvSpPr>
          <p:nvPr>
            <p:ph type="dt" sz="half" idx="11"/>
          </p:nvPr>
        </p:nvSpPr>
        <p:spPr bwMode="gray"/>
        <p:txBody>
          <a:bodyPr/>
          <a:lstStyle/>
          <a:p>
            <a:fld id="{FCBAE101-7B56-4F70-B433-BCD6A308CBE8}" type="datetime1">
              <a:rPr lang="nl-NL" smtClean="0"/>
              <a:t>25-4-2019</a:t>
            </a:fld>
            <a:endParaRPr lang="nl-NL" dirty="0"/>
          </a:p>
        </p:txBody>
      </p:sp>
      <p:sp>
        <p:nvSpPr>
          <p:cNvPr id="4" name="Tijdelijke aanduiding voor voettekst 3"/>
          <p:cNvSpPr>
            <a:spLocks noGrp="1" noSelect="1"/>
          </p:cNvSpPr>
          <p:nvPr>
            <p:ph type="ftr" sz="quarter" idx="12"/>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to (breed) links, tekst rechts">
    <p:spTree>
      <p:nvGrpSpPr>
        <p:cNvPr id="1" name=""/>
        <p:cNvGrpSpPr/>
        <p:nvPr/>
      </p:nvGrpSpPr>
      <p:grpSpPr>
        <a:xfrm>
          <a:off x="0" y="0"/>
          <a:ext cx="0" cy="0"/>
          <a:chOff x="0" y="0"/>
          <a:chExt cx="0" cy="0"/>
        </a:xfrm>
      </p:grpSpPr>
      <p:sp>
        <p:nvSpPr>
          <p:cNvPr id="3" name="Tijdelijke aanduiding voor inhoud 2"/>
          <p:cNvSpPr>
            <a:spLocks noGrp="1" noSelect="1"/>
          </p:cNvSpPr>
          <p:nvPr>
            <p:ph idx="1"/>
          </p:nvPr>
        </p:nvSpPr>
        <p:spPr bwMode="gray">
          <a:xfrm>
            <a:off x="6689901" y="2053441"/>
            <a:ext cx="2088000" cy="41760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6" name="Tijdelijke aanduiding voor afbeelding 5"/>
          <p:cNvSpPr>
            <a:spLocks noGrp="1" noSelect="1"/>
          </p:cNvSpPr>
          <p:nvPr>
            <p:ph type="pic" sz="quarter" idx="10" hasCustomPrompt="1"/>
          </p:nvPr>
        </p:nvSpPr>
        <p:spPr bwMode="gray">
          <a:xfrm>
            <a:off x="766800" y="2124000"/>
            <a:ext cx="5720400" cy="3812400"/>
          </a:xfrm>
        </p:spPr>
        <p:txBody>
          <a:bodyPr/>
          <a:lstStyle>
            <a:lvl1pPr marL="0" indent="0">
              <a:buNone/>
              <a:defRPr b="0" baseline="0"/>
            </a:lvl1pPr>
          </a:lstStyle>
          <a:p>
            <a:r>
              <a:rPr lang="nl-NL" dirty="0" smtClean="0"/>
              <a:t>Afbeelding formaat: 641 x 427 pixels.</a:t>
            </a:r>
            <a:endParaRPr lang="nl-NL" dirty="0"/>
          </a:p>
        </p:txBody>
      </p:sp>
      <p:sp>
        <p:nvSpPr>
          <p:cNvPr id="2" name="Tijdelijke aanduiding voor datum 1"/>
          <p:cNvSpPr>
            <a:spLocks noGrp="1" noSelect="1"/>
          </p:cNvSpPr>
          <p:nvPr>
            <p:ph type="dt" sz="half" idx="11"/>
          </p:nvPr>
        </p:nvSpPr>
        <p:spPr bwMode="gray"/>
        <p:txBody>
          <a:bodyPr/>
          <a:lstStyle/>
          <a:p>
            <a:fld id="{FE38F4F4-8539-4950-8887-781FE15DA1C9}" type="datetime1">
              <a:rPr lang="nl-NL" smtClean="0"/>
              <a:t>25-4-2019</a:t>
            </a:fld>
            <a:endParaRPr lang="nl-NL" dirty="0"/>
          </a:p>
        </p:txBody>
      </p:sp>
      <p:sp>
        <p:nvSpPr>
          <p:cNvPr id="4" name="Tijdelijke aanduiding voor voettekst 3"/>
          <p:cNvSpPr>
            <a:spLocks noGrp="1" noSelect="1"/>
          </p:cNvSpPr>
          <p:nvPr>
            <p:ph type="ftr" sz="quarter" idx="12"/>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to (hoog) links, tekst rechts">
    <p:spTree>
      <p:nvGrpSpPr>
        <p:cNvPr id="1" name=""/>
        <p:cNvGrpSpPr/>
        <p:nvPr/>
      </p:nvGrpSpPr>
      <p:grpSpPr>
        <a:xfrm>
          <a:off x="0" y="0"/>
          <a:ext cx="0" cy="0"/>
          <a:chOff x="0" y="0"/>
          <a:chExt cx="0" cy="0"/>
        </a:xfrm>
      </p:grpSpPr>
      <p:sp>
        <p:nvSpPr>
          <p:cNvPr id="6" name="Tijdelijke aanduiding voor afbeelding 5"/>
          <p:cNvSpPr>
            <a:spLocks noGrp="1" noSelect="1"/>
          </p:cNvSpPr>
          <p:nvPr>
            <p:ph type="pic" sz="quarter" idx="10" hasCustomPrompt="1"/>
          </p:nvPr>
        </p:nvSpPr>
        <p:spPr bwMode="gray">
          <a:xfrm>
            <a:off x="792000" y="0"/>
            <a:ext cx="4950000" cy="6858000"/>
          </a:xfrm>
        </p:spPr>
        <p:txBody>
          <a:bodyPr/>
          <a:lstStyle>
            <a:lvl1pPr marL="0" indent="0">
              <a:buNone/>
              <a:defRPr b="0" baseline="0"/>
            </a:lvl1pPr>
          </a:lstStyle>
          <a:p>
            <a:r>
              <a:rPr lang="nl-NL" dirty="0" smtClean="0"/>
              <a:t>Afbeelding formaat: 367 x 476 pixels.</a:t>
            </a:r>
            <a:endParaRPr lang="nl-NL" dirty="0"/>
          </a:p>
        </p:txBody>
      </p:sp>
      <p:sp>
        <p:nvSpPr>
          <p:cNvPr id="3" name="Tijdelijke aanduiding voor inhoud 2"/>
          <p:cNvSpPr>
            <a:spLocks noGrp="1" noSelect="1"/>
          </p:cNvSpPr>
          <p:nvPr>
            <p:ph idx="1"/>
          </p:nvPr>
        </p:nvSpPr>
        <p:spPr bwMode="gray">
          <a:xfrm>
            <a:off x="6040767" y="2053441"/>
            <a:ext cx="2736000" cy="44280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2" name="Tijdelijke aanduiding voor datum 1"/>
          <p:cNvSpPr>
            <a:spLocks noGrp="1" noSelect="1"/>
          </p:cNvSpPr>
          <p:nvPr>
            <p:ph type="dt" sz="half" idx="11"/>
          </p:nvPr>
        </p:nvSpPr>
        <p:spPr bwMode="gray"/>
        <p:txBody>
          <a:bodyPr/>
          <a:lstStyle/>
          <a:p>
            <a:fld id="{89DEDE49-9D2D-42AE-A648-4B38FBF7B534}" type="datetime1">
              <a:rPr lang="nl-NL" smtClean="0"/>
              <a:t>25-4-2019</a:t>
            </a:fld>
            <a:endParaRPr lang="nl-NL" dirty="0"/>
          </a:p>
        </p:txBody>
      </p:sp>
      <p:sp>
        <p:nvSpPr>
          <p:cNvPr id="4" name="Tijdelijke aanduiding voor voettekst 3"/>
          <p:cNvSpPr>
            <a:spLocks noGrp="1" noSelect="1"/>
          </p:cNvSpPr>
          <p:nvPr>
            <p:ph type="ftr" sz="quarter" idx="12"/>
          </p:nvPr>
        </p:nvSpPr>
        <p:spPr bwMode="gray"/>
        <p:txBody>
          <a:bodyPr/>
          <a:lstStyle/>
          <a:p>
            <a:r>
              <a:rPr lang="nl-NL" dirty="0" smtClean="0"/>
              <a:t>Via Invoegen | Koptekst en voettekst kunt u de tekst wijzigen</a:t>
            </a:r>
            <a:endParaRPr lang="nl-NL" dirty="0"/>
          </a:p>
        </p:txBody>
      </p:sp>
      <p:sp>
        <p:nvSpPr>
          <p:cNvPr id="5" name="Tijdelijke aanduiding voor dianummer 4"/>
          <p:cNvSpPr>
            <a:spLocks noGrp="1" noSelect="1"/>
          </p:cNvSpPr>
          <p:nvPr>
            <p:ph type="sldNum" sz="quarter" idx="13"/>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el en 2 kaders">
    <p:spTree>
      <p:nvGrpSpPr>
        <p:cNvPr id="1" name=""/>
        <p:cNvGrpSpPr/>
        <p:nvPr/>
      </p:nvGrpSpPr>
      <p:grpSpPr>
        <a:xfrm>
          <a:off x="0" y="0"/>
          <a:ext cx="0" cy="0"/>
          <a:chOff x="0" y="0"/>
          <a:chExt cx="0" cy="0"/>
        </a:xfrm>
      </p:grpSpPr>
      <p:sp>
        <p:nvSpPr>
          <p:cNvPr id="9" name="Tijdelijke aanduiding voor inhoud 8"/>
          <p:cNvSpPr>
            <a:spLocks noGrp="1" noSelect="1"/>
          </p:cNvSpPr>
          <p:nvPr>
            <p:ph sz="quarter" idx="13"/>
          </p:nvPr>
        </p:nvSpPr>
        <p:spPr bwMode="gray">
          <a:xfrm>
            <a:off x="4975971" y="3366000"/>
            <a:ext cx="3816000" cy="27864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11" name="Tijdelijke aanduiding voor inhoud 10"/>
          <p:cNvSpPr>
            <a:spLocks noGrp="1" noSelect="1"/>
          </p:cNvSpPr>
          <p:nvPr>
            <p:ph sz="quarter" idx="14"/>
          </p:nvPr>
        </p:nvSpPr>
        <p:spPr bwMode="gray">
          <a:xfrm>
            <a:off x="781971" y="3366000"/>
            <a:ext cx="3816000" cy="2786400"/>
          </a:xfrm>
        </p:spPr>
        <p:txBody>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endParaRPr lang="nl-NL" noProof="1"/>
          </a:p>
        </p:txBody>
      </p:sp>
      <p:sp>
        <p:nvSpPr>
          <p:cNvPr id="2" name="Tijdelijke aanduiding voor datum 1"/>
          <p:cNvSpPr>
            <a:spLocks noGrp="1" noSelect="1"/>
          </p:cNvSpPr>
          <p:nvPr>
            <p:ph type="dt" sz="half" idx="15"/>
          </p:nvPr>
        </p:nvSpPr>
        <p:spPr bwMode="gray"/>
        <p:txBody>
          <a:bodyPr/>
          <a:lstStyle/>
          <a:p>
            <a:fld id="{2D1277E9-F704-4CFD-B73A-443B538B0297}" type="datetime1">
              <a:rPr lang="nl-NL" smtClean="0"/>
              <a:t>25-4-2019</a:t>
            </a:fld>
            <a:endParaRPr lang="nl-NL" dirty="0"/>
          </a:p>
        </p:txBody>
      </p:sp>
      <p:sp>
        <p:nvSpPr>
          <p:cNvPr id="3" name="Tijdelijke aanduiding voor voettekst 2"/>
          <p:cNvSpPr>
            <a:spLocks noGrp="1" noSelect="1"/>
          </p:cNvSpPr>
          <p:nvPr>
            <p:ph type="ftr" sz="quarter" idx="16"/>
          </p:nvPr>
        </p:nvSpPr>
        <p:spPr bwMode="gray"/>
        <p:txBody>
          <a:bodyPr/>
          <a:lstStyle/>
          <a:p>
            <a:r>
              <a:rPr lang="nl-NL" dirty="0" smtClean="0"/>
              <a:t>Via Invoegen | Koptekst en voettekst kunt u de tekst wijzigen</a:t>
            </a:r>
            <a:endParaRPr lang="nl-NL" dirty="0"/>
          </a:p>
        </p:txBody>
      </p:sp>
      <p:sp>
        <p:nvSpPr>
          <p:cNvPr id="4" name="Tijdelijke aanduiding voor dianummer 3"/>
          <p:cNvSpPr>
            <a:spLocks noGrp="1" noSelect="1"/>
          </p:cNvSpPr>
          <p:nvPr>
            <p:ph type="sldNum" sz="quarter" idx="17"/>
          </p:nvPr>
        </p:nvSpPr>
        <p:spPr bwMode="gray"/>
        <p:txBody>
          <a:bodyPr/>
          <a:lstStyle/>
          <a:p>
            <a:r>
              <a:rPr lang="nl-NL" dirty="0" smtClean="0"/>
              <a:t>| </a:t>
            </a:r>
            <a:fld id="{5A73F218-DCB0-4894-9B51-05C25669D534}" type="slidenum">
              <a:rPr lang="nl-NL" smtClean="0"/>
              <a:pPr/>
              <a:t>‹nr.›</a:t>
            </a:fld>
            <a:endParaRPr lang="nl-NL" dirty="0"/>
          </a:p>
        </p:txBody>
      </p:sp>
      <p:sp>
        <p:nvSpPr>
          <p:cNvPr id="5" name="Title 4"/>
          <p:cNvSpPr>
            <a:spLocks noGrp="1" noSelect="1"/>
          </p:cNvSpPr>
          <p:nvPr>
            <p:ph type="title" hasCustomPrompt="1"/>
          </p:nvPr>
        </p:nvSpPr>
        <p:spPr bwMode="gray">
          <a:xfrm>
            <a:off x="781971" y="1998333"/>
            <a:ext cx="8010000" cy="1143000"/>
          </a:xfrm>
        </p:spPr>
        <p:txBody>
          <a:bodyPr/>
          <a:lstStyle>
            <a:lvl1pPr>
              <a:defRPr/>
            </a:lvl1pPr>
          </a:lstStyle>
          <a:p>
            <a:r>
              <a:rPr lang="nl-NL" dirty="0" smtClean="0"/>
              <a:t>Titel</a:t>
            </a:r>
            <a:endParaRPr lang="nl-NL"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otodia">
    <p:bg bwMode="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2" name="Afgeronde rechthoek 31"/>
          <p:cNvSpPr>
            <a:spLocks noSelect="1"/>
          </p:cNvSpPr>
          <p:nvPr userDrawn="1"/>
        </p:nvSpPr>
        <p:spPr bwMode="gray">
          <a:xfrm>
            <a:off x="-1731443" y="98556"/>
            <a:ext cx="1609522" cy="4770636"/>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1000" noProof="1" smtClean="0">
                <a:solidFill>
                  <a:schemeClr val="tx1"/>
                </a:solidFill>
              </a:rPr>
              <a:t>Deze dia  is zo gemaakt dat je zelf een afbeelding kan invoegen. </a:t>
            </a:r>
          </a:p>
          <a:p>
            <a:pPr algn="l"/>
            <a:endParaRPr lang="nl-NL" sz="1000" noProof="1" smtClean="0">
              <a:solidFill>
                <a:schemeClr val="tx1"/>
              </a:solidFill>
            </a:endParaRPr>
          </a:p>
          <a:p>
            <a:pPr algn="l"/>
            <a:r>
              <a:rPr lang="nl-NL" sz="1000" noProof="1" smtClean="0">
                <a:solidFill>
                  <a:schemeClr val="tx1"/>
                </a:solidFill>
              </a:rPr>
              <a:t>Klik met de rechtermuisknop in de achtergrond en kies Achtergrond opmaken. Klik op Opvulling met figuur of bitmappatroon en dan op Invoegen uit bestand. Kies de afbeelding en klik op Invoegen en Sluiten.</a:t>
            </a:r>
          </a:p>
          <a:p>
            <a:pPr algn="l"/>
            <a:endParaRPr lang="nl-NL" sz="1000" noProof="1" smtClean="0">
              <a:solidFill>
                <a:schemeClr val="tx1"/>
              </a:solidFill>
            </a:endParaRPr>
          </a:p>
          <a:p>
            <a:pPr algn="l"/>
            <a:r>
              <a:rPr lang="nl-NL" sz="1000" noProof="1" smtClean="0">
                <a:solidFill>
                  <a:schemeClr val="tx1"/>
                </a:solidFill>
              </a:rPr>
              <a:t>Klik niet op Overal toepassen omdat de afbeelding dan op alle dia’s komt. Met ctrl + z kan je dit ongedaan maken.</a:t>
            </a:r>
          </a:p>
          <a:p>
            <a:pPr algn="l"/>
            <a:endParaRPr lang="nl-NL" sz="1000" noProof="1" smtClean="0">
              <a:solidFill>
                <a:schemeClr val="tx1"/>
              </a:solidFill>
            </a:endParaRPr>
          </a:p>
          <a:p>
            <a:pPr algn="l"/>
            <a:r>
              <a:rPr lang="nl-NL" sz="1000" noProof="1" smtClean="0">
                <a:solidFill>
                  <a:schemeClr val="tx1"/>
                </a:solidFill>
              </a:rPr>
              <a:t>Voor het mooiste resultaat is de beeldverhouding 1024 x 768 pixels. Het beeld blijft dan scherp en vervormt niet.</a:t>
            </a:r>
          </a:p>
          <a:p>
            <a:pPr algn="l"/>
            <a:endParaRPr lang="nl-NL" sz="1000" noProof="1">
              <a:solidFill>
                <a:schemeClr val="tx1"/>
              </a:solidFill>
            </a:endParaRPr>
          </a:p>
        </p:txBody>
      </p:sp>
      <p:sp>
        <p:nvSpPr>
          <p:cNvPr id="30" name="Rechthoek 29"/>
          <p:cNvSpPr>
            <a:spLocks noSelect="1"/>
          </p:cNvSpPr>
          <p:nvPr userDrawn="1"/>
        </p:nvSpPr>
        <p:spPr bwMode="white">
          <a:xfrm>
            <a:off x="0" y="0"/>
            <a:ext cx="7884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dirty="0"/>
          </a:p>
        </p:txBody>
      </p:sp>
      <p:grpSp>
        <p:nvGrpSpPr>
          <p:cNvPr id="3" name="Groep 30"/>
          <p:cNvGrpSpPr>
            <a:grpSpLocks noSelect="1"/>
          </p:cNvGrpSpPr>
          <p:nvPr userDrawn="1"/>
        </p:nvGrpSpPr>
        <p:grpSpPr bwMode="black">
          <a:xfrm>
            <a:off x="182563" y="163513"/>
            <a:ext cx="425450" cy="1447800"/>
            <a:chOff x="182563" y="163513"/>
            <a:chExt cx="425450" cy="1447800"/>
          </a:xfrm>
          <a:solidFill>
            <a:srgbClr val="FF0000"/>
          </a:solidFill>
        </p:grpSpPr>
        <p:sp>
          <p:nvSpPr>
            <p:cNvPr id="33"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4"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35"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4" name="Tijdelijke aanduiding voor datum 3"/>
          <p:cNvSpPr>
            <a:spLocks noGrp="1" noSelect="1"/>
          </p:cNvSpPr>
          <p:nvPr userDrawn="1">
            <p:ph type="dt" sz="half" idx="10"/>
          </p:nvPr>
        </p:nvSpPr>
        <p:spPr bwMode="gray"/>
        <p:txBody>
          <a:bodyPr/>
          <a:lstStyle/>
          <a:p>
            <a:fld id="{AB71B66F-B9F3-4AD6-A701-448160D8D8F1}" type="datetime1">
              <a:rPr lang="nl-NL" smtClean="0"/>
              <a:t>25-4-2019</a:t>
            </a:fld>
            <a:endParaRPr lang="nl-NL" dirty="0"/>
          </a:p>
        </p:txBody>
      </p:sp>
      <p:sp>
        <p:nvSpPr>
          <p:cNvPr id="5" name="Tijdelijke aanduiding voor voettekst 4"/>
          <p:cNvSpPr>
            <a:spLocks noGrp="1" noSelect="1"/>
          </p:cNvSpPr>
          <p:nvPr userDrawn="1">
            <p:ph type="ftr" sz="quarter" idx="11"/>
          </p:nvPr>
        </p:nvSpPr>
        <p:spPr bwMode="gray"/>
        <p:txBody>
          <a:bodyPr/>
          <a:lstStyle/>
          <a:p>
            <a:r>
              <a:rPr lang="nl-NL" dirty="0" smtClean="0"/>
              <a:t>Via Invoegen | Koptekst en voettekst kunt u de tekst wijzigen</a:t>
            </a:r>
            <a:endParaRPr lang="nl-NL" dirty="0"/>
          </a:p>
        </p:txBody>
      </p:sp>
      <p:sp>
        <p:nvSpPr>
          <p:cNvPr id="6" name="Tijdelijke aanduiding voor dianummer 5"/>
          <p:cNvSpPr>
            <a:spLocks noGrp="1" noSelect="1"/>
          </p:cNvSpPr>
          <p:nvPr userDrawn="1">
            <p:ph type="sldNum" sz="quarter" idx="12"/>
          </p:nvPr>
        </p:nvSpPr>
        <p:spPr bwMode="gray"/>
        <p:txBody>
          <a:bodyPr/>
          <a:lstStyle/>
          <a:p>
            <a:r>
              <a:rPr lang="nl-NL" dirty="0" smtClean="0"/>
              <a:t>| </a:t>
            </a:r>
            <a:fld id="{5A73F218-DCB0-4894-9B51-05C25669D534}" type="slidenum">
              <a:rPr lang="nl-NL" smtClean="0"/>
              <a:pPr/>
              <a:t>‹nr.›</a:t>
            </a:fld>
            <a:endParaRPr lang="nl-NL"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grpSp>
        <p:nvGrpSpPr>
          <p:cNvPr id="12" name="Groep 11"/>
          <p:cNvGrpSpPr>
            <a:grpSpLocks noSelect="1"/>
          </p:cNvGrpSpPr>
          <p:nvPr/>
        </p:nvGrpSpPr>
        <p:grpSpPr bwMode="black">
          <a:xfrm>
            <a:off x="182563" y="163513"/>
            <a:ext cx="425450" cy="1447800"/>
            <a:chOff x="182563" y="163513"/>
            <a:chExt cx="425450" cy="1447800"/>
          </a:xfrm>
          <a:solidFill>
            <a:srgbClr val="FF0000"/>
          </a:solidFill>
        </p:grpSpPr>
        <p:sp>
          <p:nvSpPr>
            <p:cNvPr id="13" name="Freeform 7"/>
            <p:cNvSpPr>
              <a:spLocks noSelect="1"/>
            </p:cNvSpPr>
            <p:nvPr/>
          </p:nvSpPr>
          <p:spPr bwMode="black">
            <a:xfrm>
              <a:off x="182563" y="1185863"/>
              <a:ext cx="425450" cy="425450"/>
            </a:xfrm>
            <a:custGeom>
              <a:avLst/>
              <a:gdLst/>
              <a:ahLst/>
              <a:cxnLst>
                <a:cxn ang="0">
                  <a:pos x="0" y="214"/>
                </a:cxn>
                <a:cxn ang="0">
                  <a:pos x="81" y="134"/>
                </a:cxn>
                <a:cxn ang="0">
                  <a:pos x="0" y="54"/>
                </a:cxn>
                <a:cxn ang="0">
                  <a:pos x="54" y="0"/>
                </a:cxn>
                <a:cxn ang="0">
                  <a:pos x="134" y="80"/>
                </a:cxn>
                <a:cxn ang="0">
                  <a:pos x="214" y="0"/>
                </a:cxn>
                <a:cxn ang="0">
                  <a:pos x="268" y="54"/>
                </a:cxn>
                <a:cxn ang="0">
                  <a:pos x="188" y="134"/>
                </a:cxn>
                <a:cxn ang="0">
                  <a:pos x="268" y="214"/>
                </a:cxn>
                <a:cxn ang="0">
                  <a:pos x="214" y="268"/>
                </a:cxn>
                <a:cxn ang="0">
                  <a:pos x="134" y="187"/>
                </a:cxn>
                <a:cxn ang="0">
                  <a:pos x="54" y="268"/>
                </a:cxn>
                <a:cxn ang="0">
                  <a:pos x="0" y="214"/>
                </a:cxn>
              </a:cxnLst>
              <a:rect l="0" t="0" r="r" b="b"/>
              <a:pathLst>
                <a:path w="268" h="268">
                  <a:moveTo>
                    <a:pt x="0" y="214"/>
                  </a:moveTo>
                  <a:lnTo>
                    <a:pt x="81" y="134"/>
                  </a:lnTo>
                  <a:lnTo>
                    <a:pt x="0" y="54"/>
                  </a:lnTo>
                  <a:lnTo>
                    <a:pt x="54" y="0"/>
                  </a:lnTo>
                  <a:lnTo>
                    <a:pt x="134" y="80"/>
                  </a:lnTo>
                  <a:lnTo>
                    <a:pt x="214" y="0"/>
                  </a:lnTo>
                  <a:lnTo>
                    <a:pt x="268" y="54"/>
                  </a:lnTo>
                  <a:lnTo>
                    <a:pt x="188" y="134"/>
                  </a:lnTo>
                  <a:lnTo>
                    <a:pt x="268" y="214"/>
                  </a:lnTo>
                  <a:lnTo>
                    <a:pt x="214" y="268"/>
                  </a:lnTo>
                  <a:lnTo>
                    <a:pt x="134" y="187"/>
                  </a:lnTo>
                  <a:lnTo>
                    <a:pt x="54" y="268"/>
                  </a:lnTo>
                  <a:lnTo>
                    <a:pt x="0" y="2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4" name="Freeform 8"/>
            <p:cNvSpPr>
              <a:spLocks noSelect="1"/>
            </p:cNvSpPr>
            <p:nvPr/>
          </p:nvSpPr>
          <p:spPr bwMode="black">
            <a:xfrm>
              <a:off x="182563" y="163513"/>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sp>
          <p:nvSpPr>
            <p:cNvPr id="15" name="Freeform 9"/>
            <p:cNvSpPr>
              <a:spLocks noSelect="1"/>
            </p:cNvSpPr>
            <p:nvPr/>
          </p:nvSpPr>
          <p:spPr bwMode="black">
            <a:xfrm>
              <a:off x="182563" y="674688"/>
              <a:ext cx="425450" cy="425450"/>
            </a:xfrm>
            <a:custGeom>
              <a:avLst/>
              <a:gdLst/>
              <a:ahLst/>
              <a:cxnLst>
                <a:cxn ang="0">
                  <a:pos x="0" y="215"/>
                </a:cxn>
                <a:cxn ang="0">
                  <a:pos x="81" y="134"/>
                </a:cxn>
                <a:cxn ang="0">
                  <a:pos x="0" y="54"/>
                </a:cxn>
                <a:cxn ang="0">
                  <a:pos x="54" y="0"/>
                </a:cxn>
                <a:cxn ang="0">
                  <a:pos x="134" y="81"/>
                </a:cxn>
                <a:cxn ang="0">
                  <a:pos x="214" y="0"/>
                </a:cxn>
                <a:cxn ang="0">
                  <a:pos x="268" y="54"/>
                </a:cxn>
                <a:cxn ang="0">
                  <a:pos x="188" y="134"/>
                </a:cxn>
                <a:cxn ang="0">
                  <a:pos x="268" y="215"/>
                </a:cxn>
                <a:cxn ang="0">
                  <a:pos x="214" y="268"/>
                </a:cxn>
                <a:cxn ang="0">
                  <a:pos x="134" y="188"/>
                </a:cxn>
                <a:cxn ang="0">
                  <a:pos x="54" y="268"/>
                </a:cxn>
                <a:cxn ang="0">
                  <a:pos x="0" y="215"/>
                </a:cxn>
              </a:cxnLst>
              <a:rect l="0" t="0" r="r" b="b"/>
              <a:pathLst>
                <a:path w="268" h="268">
                  <a:moveTo>
                    <a:pt x="0" y="215"/>
                  </a:moveTo>
                  <a:lnTo>
                    <a:pt x="81" y="134"/>
                  </a:lnTo>
                  <a:lnTo>
                    <a:pt x="0" y="54"/>
                  </a:lnTo>
                  <a:lnTo>
                    <a:pt x="54" y="0"/>
                  </a:lnTo>
                  <a:lnTo>
                    <a:pt x="134" y="81"/>
                  </a:lnTo>
                  <a:lnTo>
                    <a:pt x="214" y="0"/>
                  </a:lnTo>
                  <a:lnTo>
                    <a:pt x="268" y="54"/>
                  </a:lnTo>
                  <a:lnTo>
                    <a:pt x="188" y="134"/>
                  </a:lnTo>
                  <a:lnTo>
                    <a:pt x="268" y="215"/>
                  </a:lnTo>
                  <a:lnTo>
                    <a:pt x="214" y="268"/>
                  </a:lnTo>
                  <a:lnTo>
                    <a:pt x="134" y="188"/>
                  </a:lnTo>
                  <a:lnTo>
                    <a:pt x="54" y="268"/>
                  </a:lnTo>
                  <a:lnTo>
                    <a:pt x="0" y="21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nl-NL" dirty="0"/>
            </a:p>
          </p:txBody>
        </p:sp>
      </p:grpSp>
      <p:sp>
        <p:nvSpPr>
          <p:cNvPr id="2" name="Tijdelijke aanduiding voor titel 1"/>
          <p:cNvSpPr>
            <a:spLocks noGrp="1" noSelect="1"/>
          </p:cNvSpPr>
          <p:nvPr>
            <p:ph type="title"/>
          </p:nvPr>
        </p:nvSpPr>
        <p:spPr bwMode="gray">
          <a:xfrm>
            <a:off x="781971" y="1998333"/>
            <a:ext cx="8010000" cy="1143000"/>
          </a:xfrm>
          <a:prstGeom prst="rect">
            <a:avLst/>
          </a:prstGeom>
        </p:spPr>
        <p:txBody>
          <a:bodyPr vert="horz" lIns="0" tIns="0" rIns="0" bIns="0" rtlCol="0" anchor="t">
            <a:noAutofit/>
          </a:bodyPr>
          <a:lstStyle/>
          <a:p>
            <a:r>
              <a:rPr lang="nl-NL" noProof="1" smtClean="0"/>
              <a:t>Klik om de stijl te bewerken</a:t>
            </a:r>
            <a:endParaRPr lang="nl-NL" noProof="1"/>
          </a:p>
        </p:txBody>
      </p:sp>
      <p:sp>
        <p:nvSpPr>
          <p:cNvPr id="3" name="Tijdelijke aanduiding voor tekst 2"/>
          <p:cNvSpPr>
            <a:spLocks noGrp="1" noSelect="1"/>
          </p:cNvSpPr>
          <p:nvPr>
            <p:ph type="body" idx="1"/>
          </p:nvPr>
        </p:nvSpPr>
        <p:spPr bwMode="gray">
          <a:xfrm>
            <a:off x="781563" y="3367563"/>
            <a:ext cx="8010000" cy="2787175"/>
          </a:xfrm>
          <a:prstGeom prst="rect">
            <a:avLst/>
          </a:prstGeom>
        </p:spPr>
        <p:txBody>
          <a:bodyPr vert="horz" lIns="0" tIns="0" rIns="0" bIns="0" rtlCol="0">
            <a:noAutofit/>
          </a:bodyPr>
          <a:lstStyle/>
          <a:p>
            <a:pPr lvl="0"/>
            <a:r>
              <a:rPr lang="nl-NL" noProof="1" smtClean="0"/>
              <a:t>Klik om de modelstijlen te bewerken</a:t>
            </a:r>
          </a:p>
          <a:p>
            <a:pPr lvl="1"/>
            <a:r>
              <a:rPr lang="nl-NL" noProof="1" smtClean="0"/>
              <a:t>Tweede niveau</a:t>
            </a:r>
          </a:p>
          <a:p>
            <a:pPr lvl="2"/>
            <a:r>
              <a:rPr lang="nl-NL" noProof="1" smtClean="0"/>
              <a:t>Derde niveau</a:t>
            </a:r>
          </a:p>
          <a:p>
            <a:pPr lvl="3"/>
            <a:r>
              <a:rPr lang="nl-NL" noProof="1" smtClean="0"/>
              <a:t>Vierde niveau</a:t>
            </a:r>
          </a:p>
          <a:p>
            <a:pPr lvl="4"/>
            <a:r>
              <a:rPr lang="nl-NL" noProof="1" smtClean="0"/>
              <a:t>Vijfde niveau</a:t>
            </a:r>
          </a:p>
          <a:p>
            <a:pPr lvl="5"/>
            <a:r>
              <a:rPr lang="nl-NL" noProof="1" smtClean="0"/>
              <a:t>Zesde niveau</a:t>
            </a:r>
          </a:p>
          <a:p>
            <a:pPr lvl="6"/>
            <a:r>
              <a:rPr lang="nl-NL" noProof="1" smtClean="0"/>
              <a:t>Zevende niveau</a:t>
            </a:r>
          </a:p>
          <a:p>
            <a:pPr lvl="7"/>
            <a:r>
              <a:rPr lang="nl-NL" noProof="1" smtClean="0"/>
              <a:t>Achtste niveau</a:t>
            </a:r>
          </a:p>
          <a:p>
            <a:pPr lvl="8"/>
            <a:r>
              <a:rPr lang="nl-NL" noProof="1" smtClean="0"/>
              <a:t>Negende niveau</a:t>
            </a:r>
            <a:endParaRPr lang="nl-NL" noProof="1"/>
          </a:p>
        </p:txBody>
      </p:sp>
      <p:grpSp>
        <p:nvGrpSpPr>
          <p:cNvPr id="20" name="Groep 19"/>
          <p:cNvGrpSpPr>
            <a:grpSpLocks noSelect="1"/>
          </p:cNvGrpSpPr>
          <p:nvPr/>
        </p:nvGrpSpPr>
        <p:grpSpPr bwMode="gray">
          <a:xfrm>
            <a:off x="9252624" y="-47626"/>
            <a:ext cx="1609522" cy="6948000"/>
            <a:chOff x="9252624" y="-47626"/>
            <a:chExt cx="1609522" cy="6948000"/>
          </a:xfrm>
        </p:grpSpPr>
        <p:sp>
          <p:nvSpPr>
            <p:cNvPr id="16" name="Afgeronde rechthoek 15"/>
            <p:cNvSpPr>
              <a:spLocks noSelect="1"/>
            </p:cNvSpPr>
            <p:nvPr userDrawn="1"/>
          </p:nvSpPr>
          <p:spPr bwMode="gray">
            <a:xfrm>
              <a:off x="9252624" y="-47626"/>
              <a:ext cx="1609522" cy="6948000"/>
            </a:xfrm>
            <a:prstGeom prst="roundRect">
              <a:avLst>
                <a:gd name="adj" fmla="val 970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l"/>
              <a:r>
                <a:rPr lang="nl-NL" sz="900" noProof="1" smtClean="0">
                  <a:solidFill>
                    <a:schemeClr val="tx1"/>
                  </a:solidFill>
                </a:rPr>
                <a:t>Klik op het pijltje naast Nieuwe dia om een nieuwe dia aan te maken. Kies een van de indelingen.</a:t>
              </a:r>
            </a:p>
            <a:p>
              <a:pPr algn="l"/>
              <a:endParaRPr lang="nl-NL" sz="900" noProof="1" smtClean="0">
                <a:solidFill>
                  <a:schemeClr val="tx1"/>
                </a:solidFill>
              </a:endParaRPr>
            </a:p>
            <a:p>
              <a:pPr algn="l"/>
              <a:r>
                <a:rPr lang="nl-NL" sz="900" noProof="1" smtClean="0">
                  <a:solidFill>
                    <a:schemeClr val="tx1"/>
                  </a:solidFill>
                </a:rPr>
                <a:t>Klik op Indeling als de dia opnieuw moet worden aangepast aan de huidige indeling, of om een andere indeling toe te passen.</a:t>
              </a:r>
            </a:p>
            <a:p>
              <a:pPr algn="l"/>
              <a:endParaRPr lang="nl-NL" sz="900" noProof="1" smtClean="0">
                <a:solidFill>
                  <a:schemeClr val="tx1"/>
                </a:solidFill>
              </a:endParaRPr>
            </a:p>
            <a:p>
              <a:pPr algn="l"/>
              <a:r>
                <a:rPr lang="nl-NL" sz="900" noProof="1" smtClean="0">
                  <a:solidFill>
                    <a:schemeClr val="tx1"/>
                  </a:solidFill>
                </a:rPr>
                <a:t>De tekstvakken van de dia’s hebben allen 9 niveaus.</a:t>
              </a:r>
            </a:p>
            <a:p>
              <a:pPr algn="l"/>
              <a:r>
                <a:rPr lang="nl-NL" sz="900" noProof="1" smtClean="0">
                  <a:solidFill>
                    <a:schemeClr val="tx1"/>
                  </a:solidFill>
                </a:rPr>
                <a:t>Eerste, tweede en derde niveau hebben</a:t>
              </a:r>
              <a:r>
                <a:rPr lang="nl-NL" sz="900" baseline="0" noProof="1" smtClean="0">
                  <a:solidFill>
                    <a:schemeClr val="tx1"/>
                  </a:solidFill>
                </a:rPr>
                <a:t> een opsomming. Het vierde niveau is bold en geschikt voor een kopje.</a:t>
              </a:r>
            </a:p>
            <a:p>
              <a:pPr algn="l"/>
              <a:r>
                <a:rPr lang="nl-NL" sz="900" baseline="0" noProof="1" smtClean="0">
                  <a:solidFill>
                    <a:schemeClr val="tx1"/>
                  </a:solidFill>
                </a:rPr>
                <a:t>Het vijfde niveau is voor de basistekst. Zowel niveau  vier als vijf lijnen automatisch uit aan de linkerkantlijn.</a:t>
              </a:r>
            </a:p>
            <a:p>
              <a:pPr algn="l"/>
              <a:r>
                <a:rPr lang="nl-NL" sz="900" baseline="0" noProof="1" smtClean="0">
                  <a:solidFill>
                    <a:schemeClr val="tx1"/>
                  </a:solidFill>
                </a:rPr>
                <a:t>Het zesde, zevende en achtste niveau lijnen uit onder resp. eerste, tweede en derde opsomming.</a:t>
              </a:r>
            </a:p>
            <a:p>
              <a:pPr algn="l"/>
              <a:r>
                <a:rPr lang="nl-NL" sz="900" baseline="0" noProof="1" smtClean="0">
                  <a:solidFill>
                    <a:schemeClr val="tx1"/>
                  </a:solidFill>
                </a:rPr>
                <a:t>Het negende niveau is een kleiner lettertype dat uitlijnt aan de linkermarge. Deze is geschikt voor bijvoorbeeld een bijschrift.</a:t>
              </a:r>
            </a:p>
            <a:p>
              <a:pPr algn="l"/>
              <a:endParaRPr lang="nl-NL" sz="900" baseline="0" noProof="1" smtClean="0">
                <a:solidFill>
                  <a:schemeClr val="tx1"/>
                </a:solidFill>
              </a:endParaRPr>
            </a:p>
            <a:p>
              <a:pPr algn="l"/>
              <a:r>
                <a:rPr lang="nl-NL" sz="900" b="1" baseline="0" noProof="1" smtClean="0">
                  <a:solidFill>
                    <a:schemeClr val="tx1"/>
                  </a:solidFill>
                </a:rPr>
                <a:t>Let op:</a:t>
              </a:r>
              <a:r>
                <a:rPr lang="nl-NL" sz="900" b="0" baseline="0" noProof="1" smtClean="0">
                  <a:solidFill>
                    <a:schemeClr val="tx1"/>
                  </a:solidFill>
                </a:rPr>
                <a:t>  Let op: wissel van stijl met de knoppen              voor lijstniveau verhogen of verlagen, of in MS Office met verkorte toetscombinatie Alt+Shift+← of Alt+Shift+→</a:t>
              </a:r>
            </a:p>
            <a:p>
              <a:pPr algn="l"/>
              <a:endParaRPr lang="nl-NL" sz="900" b="0" baseline="0" noProof="1" smtClean="0">
                <a:solidFill>
                  <a:schemeClr val="tx1"/>
                </a:solidFill>
              </a:endParaRPr>
            </a:p>
            <a:p>
              <a:pPr algn="l"/>
              <a:endParaRPr lang="nl-NL" sz="900" b="0" baseline="0" noProof="1" smtClean="0">
                <a:solidFill>
                  <a:schemeClr val="tx1"/>
                </a:solidFill>
              </a:endParaRPr>
            </a:p>
            <a:p>
              <a:pPr algn="l"/>
              <a:r>
                <a:rPr lang="nl-NL" sz="900" b="0" baseline="0" noProof="1" smtClean="0">
                  <a:solidFill>
                    <a:schemeClr val="tx1"/>
                  </a:solidFill>
                </a:rPr>
                <a:t>Gebruik dus niet de standaard opsomming- knoppen van MS Office om de stijl te veranderen!</a:t>
              </a:r>
              <a:endParaRPr lang="nl-NL" sz="900" b="1" noProof="1">
                <a:solidFill>
                  <a:schemeClr val="tx1"/>
                </a:solidFill>
              </a:endParaRPr>
            </a:p>
          </p:txBody>
        </p:sp>
        <p:pic>
          <p:nvPicPr>
            <p:cNvPr id="17" name="Afbeelding 16" descr="knoppen inspringen.png"/>
            <p:cNvPicPr>
              <a:picLocks noSelect="1" noChangeAspect="1"/>
            </p:cNvPicPr>
            <p:nvPr userDrawn="1"/>
          </p:nvPicPr>
          <p:blipFill>
            <a:blip r:embed="rId14">
              <a:extLst>
                <a:ext uri="{28A0092B-C50C-407E-A947-70E740481C1C}">
                  <a14:useLocalDpi xmlns:a14="http://schemas.microsoft.com/office/drawing/2010/main" val="0"/>
                </a:ext>
              </a:extLst>
            </a:blip>
            <a:stretch>
              <a:fillRect/>
            </a:stretch>
          </p:blipFill>
          <p:spPr bwMode="gray">
            <a:xfrm>
              <a:off x="9664584" y="5669775"/>
              <a:ext cx="419100" cy="228600"/>
            </a:xfrm>
            <a:prstGeom prst="rect">
              <a:avLst/>
            </a:prstGeom>
          </p:spPr>
        </p:pic>
        <p:grpSp>
          <p:nvGrpSpPr>
            <p:cNvPr id="19" name="Groep 18"/>
            <p:cNvGrpSpPr>
              <a:grpSpLocks noSelect="1"/>
            </p:cNvGrpSpPr>
            <p:nvPr userDrawn="1"/>
          </p:nvGrpSpPr>
          <p:grpSpPr bwMode="gray">
            <a:xfrm>
              <a:off x="9632100" y="6521279"/>
              <a:ext cx="752580" cy="285790"/>
              <a:chOff x="9670200" y="6559379"/>
              <a:chExt cx="752580" cy="285790"/>
            </a:xfrm>
          </p:grpSpPr>
          <p:pic>
            <p:nvPicPr>
              <p:cNvPr id="18" name="Afbeelding 17" descr="knoppen ms office niet gebruiken.png"/>
              <p:cNvPicPr>
                <a:picLocks noSelect="1" noChangeAspect="1"/>
              </p:cNvPicPr>
              <p:nvPr userDrawn="1"/>
            </p:nvPicPr>
            <p:blipFill>
              <a:blip r:embed="rId15">
                <a:extLst>
                  <a:ext uri="{28A0092B-C50C-407E-A947-70E740481C1C}">
                    <a14:useLocalDpi xmlns:a14="http://schemas.microsoft.com/office/drawing/2010/main" val="0"/>
                  </a:ext>
                </a:extLst>
              </a:blip>
              <a:stretch>
                <a:fillRect/>
              </a:stretch>
            </p:blipFill>
            <p:spPr bwMode="gray">
              <a:xfrm>
                <a:off x="9670200" y="6559379"/>
                <a:ext cx="752580" cy="285790"/>
              </a:xfrm>
              <a:prstGeom prst="rect">
                <a:avLst/>
              </a:prstGeom>
            </p:spPr>
          </p:pic>
          <p:cxnSp>
            <p:nvCxnSpPr>
              <p:cNvPr id="22" name="Rechte verbindingslijn 21"/>
              <p:cNvCxnSpPr/>
              <p:nvPr userDrawn="1"/>
            </p:nvCxnSpPr>
            <p:spPr bwMode="gray">
              <a:xfrm flipH="1">
                <a:off x="9702684" y="6565608"/>
                <a:ext cx="677709" cy="2795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Rechte verbindingslijn 23"/>
              <p:cNvCxnSpPr/>
              <p:nvPr userDrawn="1"/>
            </p:nvCxnSpPr>
            <p:spPr bwMode="gray">
              <a:xfrm flipH="1" flipV="1">
                <a:off x="9702684" y="6565608"/>
                <a:ext cx="677709" cy="27956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4" name="Tijdelijke aanduiding voor datum 3"/>
          <p:cNvSpPr>
            <a:spLocks noGrp="1" noSelect="1"/>
          </p:cNvSpPr>
          <p:nvPr>
            <p:ph type="dt" sz="half" idx="2"/>
          </p:nvPr>
        </p:nvSpPr>
        <p:spPr bwMode="gray">
          <a:xfrm>
            <a:off x="7706281" y="6489408"/>
            <a:ext cx="756000" cy="180000"/>
          </a:xfrm>
          <a:prstGeom prst="rect">
            <a:avLst/>
          </a:prstGeom>
        </p:spPr>
        <p:txBody>
          <a:bodyPr vert="horz" lIns="0" tIns="0" rIns="0" bIns="0" rtlCol="0" anchor="t"/>
          <a:lstStyle>
            <a:lvl1pPr algn="r">
              <a:defRPr sz="1000">
                <a:solidFill>
                  <a:schemeClr val="bg2"/>
                </a:solidFill>
              </a:defRPr>
            </a:lvl1pPr>
          </a:lstStyle>
          <a:p>
            <a:fld id="{36921589-CD93-4D20-8A8E-09CA9DDD5301}" type="datetime1">
              <a:rPr lang="nl-NL" smtClean="0"/>
              <a:t>25-4-2019</a:t>
            </a:fld>
            <a:endParaRPr lang="nl-NL" dirty="0"/>
          </a:p>
        </p:txBody>
      </p:sp>
      <p:sp>
        <p:nvSpPr>
          <p:cNvPr id="5" name="Tijdelijke aanduiding voor voettekst 4"/>
          <p:cNvSpPr>
            <a:spLocks noGrp="1" noSelect="1"/>
          </p:cNvSpPr>
          <p:nvPr>
            <p:ph type="ftr" sz="quarter" idx="3"/>
          </p:nvPr>
        </p:nvSpPr>
        <p:spPr bwMode="gray">
          <a:xfrm>
            <a:off x="781563" y="6489408"/>
            <a:ext cx="6192000" cy="180000"/>
          </a:xfrm>
          <a:prstGeom prst="rect">
            <a:avLst/>
          </a:prstGeom>
        </p:spPr>
        <p:txBody>
          <a:bodyPr vert="horz" lIns="0" tIns="0" rIns="0" bIns="0" rtlCol="0" anchor="t"/>
          <a:lstStyle>
            <a:lvl1pPr algn="l">
              <a:defRPr sz="1000">
                <a:solidFill>
                  <a:schemeClr val="bg2"/>
                </a:solidFill>
              </a:defRPr>
            </a:lvl1pPr>
          </a:lstStyle>
          <a:p>
            <a:r>
              <a:rPr lang="nl-NL" dirty="0" smtClean="0"/>
              <a:t>Via Invoegen | Koptekst en voettekst kunt u de tekst wijzigen</a:t>
            </a:r>
            <a:endParaRPr lang="nl-NL" dirty="0"/>
          </a:p>
        </p:txBody>
      </p:sp>
      <p:sp>
        <p:nvSpPr>
          <p:cNvPr id="6" name="Tijdelijke aanduiding voor dianummer 5"/>
          <p:cNvSpPr>
            <a:spLocks noGrp="1" noSelect="1"/>
          </p:cNvSpPr>
          <p:nvPr>
            <p:ph type="sldNum" sz="quarter" idx="4"/>
          </p:nvPr>
        </p:nvSpPr>
        <p:spPr bwMode="gray">
          <a:xfrm>
            <a:off x="8496808" y="6489408"/>
            <a:ext cx="288000" cy="180000"/>
          </a:xfrm>
          <a:prstGeom prst="rect">
            <a:avLst/>
          </a:prstGeom>
        </p:spPr>
        <p:txBody>
          <a:bodyPr vert="horz" lIns="0" tIns="0" rIns="0" bIns="0" rtlCol="0" anchor="t"/>
          <a:lstStyle>
            <a:lvl1pPr algn="l">
              <a:defRPr sz="1000">
                <a:solidFill>
                  <a:schemeClr val="bg2"/>
                </a:solidFill>
              </a:defRPr>
            </a:lvl1pPr>
          </a:lstStyle>
          <a:p>
            <a:r>
              <a:rPr lang="nl-NL" dirty="0" smtClean="0"/>
              <a:t>| </a:t>
            </a:r>
            <a:fld id="{5A73F218-DCB0-4894-9B51-05C25669D534}" type="slidenum">
              <a:rPr lang="nl-NL" smtClean="0"/>
              <a:pPr/>
              <a:t>‹nr.›</a:t>
            </a:fld>
            <a:endParaRPr lang="nl-NL" dirty="0"/>
          </a:p>
        </p:txBody>
      </p:sp>
    </p:spTree>
  </p:cSld>
  <p:clrMap bg1="lt1" tx1="dk1" bg2="lt2" tx2="dk2" accent1="accent1" accent2="accent2" accent3="accent3" accent4="accent4" accent5="accent5" accent6="accent6" hlink="hlink" folHlink="folHlink"/>
  <p:sldLayoutIdLst>
    <p:sldLayoutId id="2147483727" r:id="rId1"/>
    <p:sldLayoutId id="2147483719" r:id="rId2"/>
    <p:sldLayoutId id="2147483718" r:id="rId3"/>
    <p:sldLayoutId id="2147483728" r:id="rId4"/>
    <p:sldLayoutId id="2147483725" r:id="rId5"/>
    <p:sldLayoutId id="2147483730" r:id="rId6"/>
    <p:sldLayoutId id="2147483732" r:id="rId7"/>
    <p:sldLayoutId id="2147483720" r:id="rId8"/>
    <p:sldLayoutId id="2147483735" r:id="rId9"/>
    <p:sldLayoutId id="2147483722" r:id="rId10"/>
    <p:sldLayoutId id="2147483723" r:id="rId11"/>
    <p:sldLayoutId id="2147483736" r:id="rId12"/>
  </p:sldLayoutIdLst>
  <p:timing>
    <p:tnLst>
      <p:par>
        <p:cTn id="1" dur="indefinite" restart="never" nodeType="tmRoot"/>
      </p:par>
    </p:tnLst>
  </p:timing>
  <p:hf hdr="0"/>
  <p:txStyles>
    <p:titleStyle>
      <a:lvl1pPr algn="l" defTabSz="914400" rtl="0" eaLnBrk="1" latinLnBrk="0" hangingPunct="1">
        <a:spcBef>
          <a:spcPct val="0"/>
        </a:spcBef>
        <a:buNone/>
        <a:defRPr sz="3500" b="1" kern="1200">
          <a:solidFill>
            <a:schemeClr val="accent1"/>
          </a:solidFill>
          <a:latin typeface="+mj-lt"/>
          <a:ea typeface="+mj-ea"/>
          <a:cs typeface="+mj-cs"/>
        </a:defRPr>
      </a:lvl1pPr>
    </p:titleStyle>
    <p:bodyStyle>
      <a:lvl1pPr marL="216000" indent="-216000" algn="l" defTabSz="914400" rtl="0" eaLnBrk="1" latinLnBrk="0" hangingPunct="1">
        <a:spcBef>
          <a:spcPts val="0"/>
        </a:spcBef>
        <a:buClr>
          <a:schemeClr val="accent1"/>
        </a:buClr>
        <a:buSzPct val="65000"/>
        <a:buFont typeface="Wingdings" pitchFamily="2" charset="2"/>
        <a:buChar char=""/>
        <a:defRPr sz="2200" b="0" kern="1200">
          <a:solidFill>
            <a:schemeClr val="tx1"/>
          </a:solidFill>
          <a:latin typeface="+mn-lt"/>
          <a:ea typeface="+mn-ea"/>
          <a:cs typeface="+mn-cs"/>
        </a:defRPr>
      </a:lvl1pPr>
      <a:lvl2pPr marL="432000" indent="-216000" algn="l" defTabSz="914400" rtl="0" eaLnBrk="1" latinLnBrk="0" hangingPunct="1">
        <a:spcBef>
          <a:spcPts val="0"/>
        </a:spcBef>
        <a:buFont typeface="Corbel" pitchFamily="34" charset="0"/>
        <a:buChar char="–"/>
        <a:defRPr sz="2200" kern="1200">
          <a:solidFill>
            <a:schemeClr val="tx1"/>
          </a:solidFill>
          <a:latin typeface="+mn-lt"/>
          <a:ea typeface="+mn-ea"/>
          <a:cs typeface="+mn-cs"/>
        </a:defRPr>
      </a:lvl2pPr>
      <a:lvl3pPr marL="648000" indent="-216000" algn="l" defTabSz="914400" rtl="0" eaLnBrk="1" latinLnBrk="0" hangingPunct="1">
        <a:spcBef>
          <a:spcPts val="0"/>
        </a:spcBef>
        <a:buClrTx/>
        <a:buSzPct val="100000"/>
        <a:buFont typeface="Corbel" pitchFamily="34" charset="0"/>
        <a:buChar char="-"/>
        <a:defRPr sz="1800" kern="1200">
          <a:solidFill>
            <a:schemeClr val="tx1"/>
          </a:solidFill>
          <a:latin typeface="+mn-lt"/>
          <a:ea typeface="+mn-ea"/>
          <a:cs typeface="+mn-cs"/>
        </a:defRPr>
      </a:lvl3pPr>
      <a:lvl4pPr marL="0" indent="0" algn="l" defTabSz="914400" rtl="0" eaLnBrk="1" latinLnBrk="0" hangingPunct="1">
        <a:spcBef>
          <a:spcPts val="0"/>
        </a:spcBef>
        <a:buFont typeface="Corbel" pitchFamily="34" charset="0"/>
        <a:buNone/>
        <a:defRPr sz="2200" b="1" kern="1200">
          <a:solidFill>
            <a:schemeClr val="tx1"/>
          </a:solidFill>
          <a:latin typeface="+mn-lt"/>
          <a:ea typeface="+mn-ea"/>
          <a:cs typeface="+mn-cs"/>
        </a:defRPr>
      </a:lvl4pPr>
      <a:lvl5pPr marL="0" indent="0" algn="l" defTabSz="914400" rtl="0" eaLnBrk="1" latinLnBrk="0" hangingPunct="1">
        <a:spcBef>
          <a:spcPts val="0"/>
        </a:spcBef>
        <a:buFont typeface="Corbel" pitchFamily="34" charset="0"/>
        <a:buNone/>
        <a:defRPr sz="2200" kern="1200">
          <a:solidFill>
            <a:schemeClr val="tx1"/>
          </a:solidFill>
          <a:latin typeface="+mn-lt"/>
          <a:ea typeface="+mn-ea"/>
          <a:cs typeface="+mn-cs"/>
        </a:defRPr>
      </a:lvl5pPr>
      <a:lvl6pPr marL="216000" indent="0" algn="l" defTabSz="914400" rtl="0" eaLnBrk="1" latinLnBrk="0" hangingPunct="1">
        <a:spcBef>
          <a:spcPts val="0"/>
        </a:spcBef>
        <a:buFont typeface="Arial" pitchFamily="34" charset="0"/>
        <a:buNone/>
        <a:defRPr sz="2200" kern="1200">
          <a:solidFill>
            <a:schemeClr val="tx1"/>
          </a:solidFill>
          <a:latin typeface="+mn-lt"/>
          <a:ea typeface="+mn-ea"/>
          <a:cs typeface="+mn-cs"/>
        </a:defRPr>
      </a:lvl6pPr>
      <a:lvl7pPr marL="432000" indent="0" algn="l" defTabSz="914400" rtl="0" eaLnBrk="1" latinLnBrk="0" hangingPunct="1">
        <a:spcBef>
          <a:spcPts val="0"/>
        </a:spcBef>
        <a:buFont typeface="Arial" pitchFamily="34" charset="0"/>
        <a:buNone/>
        <a:defRPr sz="2200" kern="1200">
          <a:solidFill>
            <a:schemeClr val="tx1"/>
          </a:solidFill>
          <a:latin typeface="+mn-lt"/>
          <a:ea typeface="+mn-ea"/>
          <a:cs typeface="+mn-cs"/>
        </a:defRPr>
      </a:lvl7pPr>
      <a:lvl8pPr marL="648000" indent="0" algn="l" defTabSz="914400" rtl="0" eaLnBrk="1" latinLnBrk="0" hangingPunct="1">
        <a:spcBef>
          <a:spcPts val="0"/>
        </a:spcBef>
        <a:buFont typeface="Arial" pitchFamily="34" charset="0"/>
        <a:buNone/>
        <a:defRPr sz="1800" kern="1200">
          <a:solidFill>
            <a:schemeClr val="tx1"/>
          </a:solidFill>
          <a:latin typeface="+mn-lt"/>
          <a:ea typeface="+mn-ea"/>
          <a:cs typeface="+mn-cs"/>
        </a:defRPr>
      </a:lvl8pPr>
      <a:lvl9pPr marL="0" indent="0" algn="l" defTabSz="914400" rtl="0" eaLnBrk="1" latinLnBrk="0" hangingPunct="1">
        <a:spcBef>
          <a:spcPts val="0"/>
        </a:spcBef>
        <a:buFont typeface="Arial" pitchFamily="34" charset="0"/>
        <a:buNone/>
        <a:defRPr sz="14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8.pn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e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ctrTitle"/>
          </p:nvPr>
        </p:nvSpPr>
        <p:spPr>
          <a:xfrm>
            <a:off x="981045" y="1124744"/>
            <a:ext cx="7344000" cy="3024335"/>
          </a:xfrm>
        </p:spPr>
        <p:txBody>
          <a:bodyPr/>
          <a:lstStyle/>
          <a:p>
            <a:r>
              <a:rPr lang="nl-NL" sz="3600" dirty="0" smtClean="0"/>
              <a:t/>
            </a:r>
            <a:br>
              <a:rPr lang="nl-NL" sz="3600" dirty="0" smtClean="0"/>
            </a:br>
            <a:r>
              <a:rPr lang="nl-NL" sz="3600" dirty="0" smtClean="0"/>
              <a:t>Stadsdeelcommissie Zuidoost</a:t>
            </a:r>
            <a:br>
              <a:rPr lang="nl-NL" sz="3600" dirty="0" smtClean="0"/>
            </a:br>
            <a:r>
              <a:rPr lang="nl-NL" sz="3600" dirty="0" smtClean="0"/>
              <a:t>25 april 2019</a:t>
            </a:r>
            <a:r>
              <a:rPr lang="nl-NL" sz="3600" dirty="0"/>
              <a:t/>
            </a:r>
            <a:br>
              <a:rPr lang="nl-NL" sz="3600" dirty="0"/>
            </a:br>
            <a:r>
              <a:rPr lang="nl-NL" sz="2800" dirty="0" smtClean="0"/>
              <a:t>Presentatie Concept Principenota Ontwikkelbuurt Reigersbos</a:t>
            </a:r>
            <a:endParaRPr lang="nl-NL" sz="2800" dirty="0"/>
          </a:p>
        </p:txBody>
      </p:sp>
      <p:sp>
        <p:nvSpPr>
          <p:cNvPr id="8" name="Ondertitel 7"/>
          <p:cNvSpPr>
            <a:spLocks noGrp="1"/>
          </p:cNvSpPr>
          <p:nvPr>
            <p:ph type="subTitle" idx="1"/>
          </p:nvPr>
        </p:nvSpPr>
        <p:spPr>
          <a:xfrm>
            <a:off x="899592" y="4365104"/>
            <a:ext cx="7344000" cy="1752600"/>
          </a:xfrm>
        </p:spPr>
        <p:txBody>
          <a:bodyPr/>
          <a:lstStyle/>
          <a:p>
            <a:r>
              <a:rPr lang="nl-NL" sz="2400" dirty="0" smtClean="0"/>
              <a:t>Juan-Mei Hu/projectmanager </a:t>
            </a:r>
          </a:p>
          <a:p>
            <a:endParaRPr lang="nl-NL" sz="2400"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4294967295"/>
          </p:nvPr>
        </p:nvSpPr>
        <p:spPr>
          <a:xfrm>
            <a:off x="0" y="6489700"/>
            <a:ext cx="6192838" cy="179388"/>
          </a:xfrm>
        </p:spPr>
        <p:txBody>
          <a:bodyPr/>
          <a:lstStyle/>
          <a:p>
            <a:r>
              <a:rPr lang="nl-NL" dirty="0" smtClean="0"/>
              <a:t>Via Invoegen | Koptekst en voettekst kunt u de tekst wijzigen</a:t>
            </a:r>
            <a:endParaRPr lang="nl-NL" dirty="0"/>
          </a:p>
        </p:txBody>
      </p:sp>
      <p:sp>
        <p:nvSpPr>
          <p:cNvPr id="6" name="Tijdelijke aanduiding voor dianummer 5"/>
          <p:cNvSpPr>
            <a:spLocks noGrp="1"/>
          </p:cNvSpPr>
          <p:nvPr>
            <p:ph type="sldNum" sz="quarter" idx="4294967295"/>
          </p:nvPr>
        </p:nvSpPr>
        <p:spPr>
          <a:xfrm>
            <a:off x="8855075" y="6489700"/>
            <a:ext cx="288925" cy="179388"/>
          </a:xfrm>
        </p:spPr>
        <p:txBody>
          <a:bodyPr/>
          <a:lstStyle/>
          <a:p>
            <a:r>
              <a:rPr lang="nl-NL" smtClean="0"/>
              <a:t>| </a:t>
            </a:r>
            <a:fld id="{5A73F218-DCB0-4894-9B51-05C25669D534}" type="slidenum">
              <a:rPr lang="nl-NL" smtClean="0"/>
              <a:pPr/>
              <a:t>1</a:t>
            </a:fld>
            <a:endParaRPr lang="nl-NL" dirty="0"/>
          </a:p>
        </p:txBody>
      </p:sp>
    </p:spTree>
    <p:extLst>
      <p:ext uri="{BB962C8B-B14F-4D97-AF65-F5344CB8AC3E}">
        <p14:creationId xmlns:p14="http://schemas.microsoft.com/office/powerpoint/2010/main" val="18307828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81971" y="692696"/>
            <a:ext cx="8010000" cy="2448637"/>
          </a:xfrm>
        </p:spPr>
        <p:txBody>
          <a:bodyPr/>
          <a:lstStyle/>
          <a:p>
            <a:r>
              <a:rPr lang="nl-NL" dirty="0" smtClean="0"/>
              <a:t/>
            </a:r>
            <a:br>
              <a:rPr lang="nl-NL" dirty="0" smtClean="0"/>
            </a:br>
            <a:r>
              <a:rPr lang="nl-NL" dirty="0"/>
              <a:t>2</a:t>
            </a:r>
            <a:r>
              <a:rPr lang="nl-NL" dirty="0" smtClean="0"/>
              <a:t>. Doel Principenota</a:t>
            </a:r>
            <a:endParaRPr lang="nl-NL" dirty="0"/>
          </a:p>
        </p:txBody>
      </p:sp>
      <p:sp>
        <p:nvSpPr>
          <p:cNvPr id="3" name="Tijdelijke aanduiding voor inhoud 2"/>
          <p:cNvSpPr>
            <a:spLocks noGrp="1"/>
          </p:cNvSpPr>
          <p:nvPr>
            <p:ph idx="1"/>
          </p:nvPr>
        </p:nvSpPr>
        <p:spPr>
          <a:xfrm>
            <a:off x="781563" y="2204865"/>
            <a:ext cx="8010000" cy="3949874"/>
          </a:xfrm>
        </p:spPr>
        <p:txBody>
          <a:bodyPr/>
          <a:lstStyle/>
          <a:p>
            <a:r>
              <a:rPr lang="nl-NL" dirty="0">
                <a:solidFill>
                  <a:schemeClr val="accent1"/>
                </a:solidFill>
              </a:rPr>
              <a:t>V</a:t>
            </a:r>
            <a:r>
              <a:rPr lang="nl-NL" dirty="0" smtClean="0">
                <a:solidFill>
                  <a:schemeClr val="accent1"/>
                </a:solidFill>
              </a:rPr>
              <a:t>erkenning</a:t>
            </a:r>
            <a:r>
              <a:rPr lang="nl-NL" dirty="0" smtClean="0"/>
              <a:t> naar de wenselijkheid om een ruimtelijk project  op te starten voor het gebied. </a:t>
            </a:r>
            <a:r>
              <a:rPr lang="nl-NL" dirty="0" smtClean="0">
                <a:solidFill>
                  <a:schemeClr val="accent1"/>
                </a:solidFill>
              </a:rPr>
              <a:t>En bestuurlijke goedkeuring voor proces- en onderzoekskosten voor het vervolg.</a:t>
            </a:r>
          </a:p>
          <a:p>
            <a:pPr marL="0" indent="0">
              <a:buNone/>
            </a:pPr>
            <a:endParaRPr lang="nl-NL" dirty="0" smtClean="0"/>
          </a:p>
          <a:p>
            <a:r>
              <a:rPr lang="nl-NL" dirty="0" smtClean="0"/>
              <a:t>Plannen moeten nog worden uitgewerkt ! </a:t>
            </a:r>
          </a:p>
          <a:p>
            <a:pPr marL="0" indent="0">
              <a:buNone/>
            </a:pPr>
            <a:r>
              <a:rPr lang="nl-NL" dirty="0" smtClean="0"/>
              <a:t>  </a:t>
            </a:r>
            <a:endParaRPr lang="nl-NL" dirty="0"/>
          </a:p>
        </p:txBody>
      </p:sp>
      <p:sp>
        <p:nvSpPr>
          <p:cNvPr id="4" name="Tijdelijke aanduiding voor datum 3"/>
          <p:cNvSpPr>
            <a:spLocks noGrp="1"/>
          </p:cNvSpPr>
          <p:nvPr>
            <p:ph type="dt" sz="half" idx="10"/>
          </p:nvPr>
        </p:nvSpPr>
        <p:spPr/>
        <p:txBody>
          <a:bodyPr/>
          <a:lstStyle/>
          <a:p>
            <a:fld id="{B1D670F0-9137-495E-A2CE-CBD4244A24A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25 april 2019, Stadsdeelcommissie</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10</a:t>
            </a:fld>
            <a:endParaRPr lang="nl-NL" dirty="0"/>
          </a:p>
        </p:txBody>
      </p:sp>
    </p:spTree>
    <p:extLst>
      <p:ext uri="{BB962C8B-B14F-4D97-AF65-F5344CB8AC3E}">
        <p14:creationId xmlns:p14="http://schemas.microsoft.com/office/powerpoint/2010/main" val="10846355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Financiële middelen nog niet gedekt</a:t>
            </a:r>
            <a:endParaRPr lang="nl-NL" dirty="0"/>
          </a:p>
        </p:txBody>
      </p:sp>
      <p:sp>
        <p:nvSpPr>
          <p:cNvPr id="3" name="Tijdelijke aanduiding voor inhoud 2"/>
          <p:cNvSpPr>
            <a:spLocks noGrp="1"/>
          </p:cNvSpPr>
          <p:nvPr>
            <p:ph idx="1"/>
          </p:nvPr>
        </p:nvSpPr>
        <p:spPr>
          <a:xfrm>
            <a:off x="781563" y="2852937"/>
            <a:ext cx="8010000" cy="3301802"/>
          </a:xfrm>
        </p:spPr>
        <p:txBody>
          <a:bodyPr/>
          <a:lstStyle/>
          <a:p>
            <a:pPr marL="0" indent="0">
              <a:buNone/>
            </a:pPr>
            <a:endParaRPr lang="nl-NL" dirty="0" smtClean="0"/>
          </a:p>
          <a:p>
            <a:r>
              <a:rPr lang="nl-NL" dirty="0" smtClean="0"/>
              <a:t>Uitvoeringskosten in deze fase nog niet in beeld</a:t>
            </a:r>
          </a:p>
          <a:p>
            <a:r>
              <a:rPr lang="nl-NL" dirty="0" smtClean="0"/>
              <a:t>De financiële middelen moeten nog gezocht worden  </a:t>
            </a:r>
          </a:p>
          <a:p>
            <a:r>
              <a:rPr lang="nl-NL" dirty="0" smtClean="0"/>
              <a:t>Bestuurlijk besluit per project </a:t>
            </a:r>
          </a:p>
          <a:p>
            <a:pPr marL="0" indent="0">
              <a:buNone/>
            </a:pPr>
            <a:r>
              <a:rPr lang="nl-NL" dirty="0" smtClean="0"/>
              <a:t> </a:t>
            </a:r>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11</a:t>
            </a:fld>
            <a:endParaRPr lang="nl-NL" dirty="0"/>
          </a:p>
        </p:txBody>
      </p:sp>
    </p:spTree>
    <p:extLst>
      <p:ext uri="{BB962C8B-B14F-4D97-AF65-F5344CB8AC3E}">
        <p14:creationId xmlns:p14="http://schemas.microsoft.com/office/powerpoint/2010/main" val="2778133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12</a:t>
            </a:fld>
            <a:endParaRPr lang="nl-NL" dirty="0"/>
          </a:p>
        </p:txBody>
      </p:sp>
      <p:sp>
        <p:nvSpPr>
          <p:cNvPr id="9" name="Tijdelijke aanduiding voor inhoud 8"/>
          <p:cNvSpPr>
            <a:spLocks noGrp="1"/>
          </p:cNvSpPr>
          <p:nvPr>
            <p:ph idx="1"/>
          </p:nvPr>
        </p:nvSpPr>
        <p:spPr/>
        <p:txBody>
          <a:bodyPr/>
          <a:lstStyle/>
          <a:p>
            <a:endParaRPr lang="nl-NL"/>
          </a:p>
        </p:txBody>
      </p:sp>
      <p:pic>
        <p:nvPicPr>
          <p:cNvPr id="2063" name="Picture 15" descr="G:\SDZO\_Documenten Delen\Centrum Reigersbos\9. Rapportage Principenota\Naamloo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88640"/>
            <a:ext cx="9290078" cy="6325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94626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7584" y="620688"/>
            <a:ext cx="8010000" cy="1143000"/>
          </a:xfrm>
        </p:spPr>
        <p:txBody>
          <a:bodyPr/>
          <a:lstStyle/>
          <a:p>
            <a:r>
              <a:rPr lang="nl-NL" dirty="0" smtClean="0"/>
              <a:t>3. Fysieke opgave</a:t>
            </a:r>
            <a:endParaRPr lang="nl-NL" dirty="0"/>
          </a:p>
        </p:txBody>
      </p:sp>
      <p:sp>
        <p:nvSpPr>
          <p:cNvPr id="3" name="Tijdelijke aanduiding voor inhoud 2"/>
          <p:cNvSpPr>
            <a:spLocks noGrp="1"/>
          </p:cNvSpPr>
          <p:nvPr>
            <p:ph idx="1"/>
          </p:nvPr>
        </p:nvSpPr>
        <p:spPr>
          <a:xfrm>
            <a:off x="781563" y="1412777"/>
            <a:ext cx="8010000" cy="4896544"/>
          </a:xfrm>
        </p:spPr>
        <p:txBody>
          <a:bodyPr>
            <a:normAutofit fontScale="32500" lnSpcReduction="20000"/>
          </a:bodyPr>
          <a:lstStyle/>
          <a:p>
            <a:pPr marL="0" lvl="0" indent="0">
              <a:buNone/>
            </a:pPr>
            <a:endParaRPr lang="nl-NL" sz="7400" dirty="0" smtClean="0"/>
          </a:p>
          <a:p>
            <a:pPr marL="0" lvl="0" indent="0">
              <a:buNone/>
            </a:pPr>
            <a:endParaRPr lang="nl-NL" sz="7400" dirty="0" smtClean="0"/>
          </a:p>
          <a:p>
            <a:r>
              <a:rPr lang="nl-NL" sz="7400" dirty="0" smtClean="0"/>
              <a:t>Verbeteren van de </a:t>
            </a:r>
            <a:r>
              <a:rPr lang="nl-NL" sz="7400" dirty="0" smtClean="0">
                <a:solidFill>
                  <a:srgbClr val="FF0000"/>
                </a:solidFill>
              </a:rPr>
              <a:t>leefbaarheid en sociale veiligheid;</a:t>
            </a:r>
          </a:p>
          <a:p>
            <a:pPr marL="0" lvl="0" indent="0">
              <a:buNone/>
            </a:pPr>
            <a:endParaRPr lang="nl-NL" sz="7400" dirty="0" smtClean="0">
              <a:solidFill>
                <a:srgbClr val="FF0000"/>
              </a:solidFill>
            </a:endParaRPr>
          </a:p>
          <a:p>
            <a:pPr lvl="0"/>
            <a:r>
              <a:rPr lang="nl-NL" sz="7400" dirty="0" smtClean="0">
                <a:solidFill>
                  <a:srgbClr val="FF0000"/>
                </a:solidFill>
              </a:rPr>
              <a:t>Opknappen van de openbare ruimte</a:t>
            </a:r>
          </a:p>
          <a:p>
            <a:pPr marL="0" lvl="0" indent="0">
              <a:buNone/>
            </a:pPr>
            <a:endParaRPr lang="nl-NL" sz="7400" dirty="0" smtClean="0">
              <a:solidFill>
                <a:srgbClr val="FF0000"/>
              </a:solidFill>
            </a:endParaRPr>
          </a:p>
          <a:p>
            <a:pPr lvl="0"/>
            <a:r>
              <a:rPr lang="nl-NL" sz="7400" dirty="0" smtClean="0">
                <a:solidFill>
                  <a:srgbClr val="FF0000"/>
                </a:solidFill>
              </a:rPr>
              <a:t>Duurzame wijk</a:t>
            </a:r>
          </a:p>
          <a:p>
            <a:pPr marL="0" lvl="0" indent="0">
              <a:buNone/>
            </a:pPr>
            <a:endParaRPr lang="nl-NL" sz="7400" dirty="0" smtClean="0"/>
          </a:p>
          <a:p>
            <a:pPr lvl="0"/>
            <a:r>
              <a:rPr lang="nl-NL" sz="7400" dirty="0" smtClean="0">
                <a:solidFill>
                  <a:srgbClr val="FF0000"/>
                </a:solidFill>
              </a:rPr>
              <a:t>Verbeteren en versterken</a:t>
            </a:r>
            <a:r>
              <a:rPr lang="nl-NL" sz="7400" dirty="0" smtClean="0"/>
              <a:t> van het </a:t>
            </a:r>
            <a:r>
              <a:rPr lang="nl-NL" sz="7400" dirty="0" smtClean="0">
                <a:solidFill>
                  <a:srgbClr val="FF0000"/>
                </a:solidFill>
              </a:rPr>
              <a:t>winkelcentrum</a:t>
            </a:r>
            <a:r>
              <a:rPr lang="nl-NL" sz="7400" dirty="0" smtClean="0"/>
              <a:t>;</a:t>
            </a:r>
          </a:p>
          <a:p>
            <a:pPr marL="0" indent="0">
              <a:buNone/>
            </a:pPr>
            <a:endParaRPr lang="nl-NL" sz="7400" dirty="0" smtClean="0">
              <a:solidFill>
                <a:srgbClr val="FF0000"/>
              </a:solidFill>
            </a:endParaRPr>
          </a:p>
          <a:p>
            <a:r>
              <a:rPr lang="nl-NL" sz="7400" dirty="0" smtClean="0">
                <a:solidFill>
                  <a:srgbClr val="FF0000"/>
                </a:solidFill>
              </a:rPr>
              <a:t>Verkennen</a:t>
            </a:r>
            <a:r>
              <a:rPr lang="nl-NL" sz="7400" dirty="0" smtClean="0"/>
              <a:t> </a:t>
            </a:r>
            <a:r>
              <a:rPr lang="nl-NL" sz="7400" dirty="0" smtClean="0">
                <a:solidFill>
                  <a:srgbClr val="FF0000"/>
                </a:solidFill>
              </a:rPr>
              <a:t>woningbouw</a:t>
            </a:r>
            <a:r>
              <a:rPr lang="nl-NL" sz="7400" dirty="0" smtClean="0"/>
              <a:t> </a:t>
            </a:r>
          </a:p>
          <a:p>
            <a:pPr marL="0" indent="0">
              <a:buNone/>
            </a:pPr>
            <a:endParaRPr lang="nl-NL" dirty="0" smtClean="0"/>
          </a:p>
          <a:p>
            <a:pPr marL="457200" indent="-457200">
              <a:buFont typeface="+mj-lt"/>
              <a:buAutoNum type="arabicPeriod"/>
            </a:pPr>
            <a:endParaRPr lang="nl-NL" dirty="0" smtClean="0"/>
          </a:p>
          <a:p>
            <a:pPr marL="0" indent="0">
              <a:buNone/>
            </a:pPr>
            <a:endParaRPr lang="nl-NL" dirty="0" smtClean="0"/>
          </a:p>
          <a:p>
            <a:pPr marL="0" indent="0">
              <a:buNone/>
            </a:pPr>
            <a:endParaRPr lang="nl-NL" dirty="0" smtClean="0"/>
          </a:p>
          <a:p>
            <a:pPr marL="0" indent="0">
              <a:buNone/>
            </a:pPr>
            <a:endParaRPr lang="nl-NL" dirty="0"/>
          </a:p>
          <a:p>
            <a:pPr marL="457200" indent="-457200">
              <a:buFont typeface="+mj-lt"/>
              <a:buAutoNum type="arabicPeriod"/>
            </a:pPr>
            <a:endParaRPr lang="nl-NL" dirty="0" smtClean="0"/>
          </a:p>
          <a:p>
            <a:pPr marL="457200" indent="-457200">
              <a:buFont typeface="+mj-lt"/>
              <a:buAutoNum type="arabicPeriod"/>
            </a:pPr>
            <a:endParaRPr lang="nl-NL" dirty="0" smtClean="0"/>
          </a:p>
          <a:p>
            <a:pPr marL="0" indent="0">
              <a:buNone/>
            </a:pPr>
            <a:endParaRPr lang="nl-NL" dirty="0" smtClean="0"/>
          </a:p>
          <a:p>
            <a:pPr marL="0" indent="0">
              <a:buNone/>
            </a:pPr>
            <a:endParaRPr lang="nl-NL" dirty="0" smtClean="0"/>
          </a:p>
          <a:p>
            <a:pPr marL="0" indent="0">
              <a:buNone/>
            </a:pPr>
            <a:r>
              <a:rPr lang="nl-NL" dirty="0"/>
              <a:t> </a:t>
            </a:r>
            <a:r>
              <a:rPr lang="nl-NL" dirty="0" smtClean="0"/>
              <a:t>   </a:t>
            </a:r>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13</a:t>
            </a:fld>
            <a:endParaRPr lang="nl-NL" dirty="0"/>
          </a:p>
        </p:txBody>
      </p:sp>
    </p:spTree>
    <p:extLst>
      <p:ext uri="{BB962C8B-B14F-4D97-AF65-F5344CB8AC3E}">
        <p14:creationId xmlns:p14="http://schemas.microsoft.com/office/powerpoint/2010/main" val="10662196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dirty="0"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14</a:t>
            </a:fld>
            <a:endParaRPr lang="nl-NL"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88640"/>
            <a:ext cx="4580287" cy="3176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3" y="3717031"/>
            <a:ext cx="4708589" cy="2470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8248" y="2129453"/>
            <a:ext cx="4865751" cy="24705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2023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7584" y="548680"/>
            <a:ext cx="8010000" cy="1143000"/>
          </a:xfrm>
        </p:spPr>
        <p:txBody>
          <a:bodyPr/>
          <a:lstStyle/>
          <a:p>
            <a:r>
              <a:rPr lang="nl-NL" dirty="0"/>
              <a:t>4</a:t>
            </a:r>
            <a:r>
              <a:rPr lang="nl-NL" dirty="0" smtClean="0"/>
              <a:t> Aanpak sociale opgave</a:t>
            </a:r>
            <a:endParaRPr lang="nl-NL" dirty="0"/>
          </a:p>
        </p:txBody>
      </p:sp>
      <p:sp>
        <p:nvSpPr>
          <p:cNvPr id="3" name="Tijdelijke aanduiding voor inhoud 2"/>
          <p:cNvSpPr>
            <a:spLocks noGrp="1"/>
          </p:cNvSpPr>
          <p:nvPr>
            <p:ph idx="1"/>
          </p:nvPr>
        </p:nvSpPr>
        <p:spPr>
          <a:xfrm>
            <a:off x="827584" y="1700808"/>
            <a:ext cx="8010000" cy="2787175"/>
          </a:xfrm>
        </p:spPr>
        <p:txBody>
          <a:bodyPr/>
          <a:lstStyle/>
          <a:p>
            <a:pPr marL="457200" indent="-457200">
              <a:buAutoNum type="arabicPeriod"/>
            </a:pPr>
            <a:r>
              <a:rPr lang="nl-NL" b="1" dirty="0"/>
              <a:t>Inventariseren van de huidige situatie</a:t>
            </a:r>
          </a:p>
          <a:p>
            <a:pPr marL="889200" lvl="7" indent="-457200">
              <a:buFont typeface="Arial" panose="020B0604020202020204" pitchFamily="34" charset="0"/>
              <a:buChar char="•"/>
            </a:pPr>
            <a:r>
              <a:rPr lang="nl-NL" dirty="0"/>
              <a:t>Gesprekken met collega’s van het sociale domein, maatschappelijke organisaties, corporaties, scholen, politie, kerken etc.</a:t>
            </a:r>
          </a:p>
          <a:p>
            <a:pPr marL="889200" lvl="7" indent="-457200">
              <a:buFont typeface="Arial" panose="020B0604020202020204" pitchFamily="34" charset="0"/>
              <a:buChar char="•"/>
            </a:pPr>
            <a:r>
              <a:rPr lang="nl-NL" dirty="0"/>
              <a:t>Beschikbare </a:t>
            </a:r>
            <a:r>
              <a:rPr lang="nl-NL" dirty="0" smtClean="0"/>
              <a:t>cijfers (Sociale Schouw, gebiedsagenda’s ) </a:t>
            </a:r>
            <a:endParaRPr lang="nl-NL" dirty="0"/>
          </a:p>
          <a:p>
            <a:pPr marL="432000" lvl="7"/>
            <a:endParaRPr lang="nl-NL" dirty="0"/>
          </a:p>
          <a:p>
            <a:pPr marL="457200" indent="-457200">
              <a:buAutoNum type="arabicPeriod"/>
            </a:pPr>
            <a:r>
              <a:rPr lang="nl-NL" b="1" dirty="0"/>
              <a:t>Inventariseren van de lopende en geplande maatregelen</a:t>
            </a:r>
          </a:p>
          <a:p>
            <a:pPr marL="774900" lvl="6" indent="-342900">
              <a:buFont typeface="Arial" panose="020B0604020202020204" pitchFamily="34" charset="0"/>
              <a:buChar char="•"/>
            </a:pPr>
            <a:r>
              <a:rPr lang="nl-NL" sz="1800" dirty="0"/>
              <a:t>Beleidsplannen</a:t>
            </a:r>
          </a:p>
          <a:p>
            <a:pPr lvl="6"/>
            <a:endParaRPr lang="nl-NL" sz="1800" dirty="0"/>
          </a:p>
          <a:p>
            <a:pPr marL="457200" indent="-457200">
              <a:buAutoNum type="arabicPeriod"/>
            </a:pPr>
            <a:r>
              <a:rPr lang="nl-NL" b="1" dirty="0"/>
              <a:t>Analyseren wat er nog nodig </a:t>
            </a:r>
            <a:r>
              <a:rPr lang="nl-NL" b="1" dirty="0" smtClean="0"/>
              <a:t>is</a:t>
            </a:r>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15</a:t>
            </a:fld>
            <a:endParaRPr lang="nl-NL" dirty="0"/>
          </a:p>
        </p:txBody>
      </p:sp>
    </p:spTree>
    <p:extLst>
      <p:ext uri="{BB962C8B-B14F-4D97-AF65-F5344CB8AC3E}">
        <p14:creationId xmlns:p14="http://schemas.microsoft.com/office/powerpoint/2010/main" val="1286161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16</a:t>
            </a:fld>
            <a:endParaRPr lang="nl-NL" dirty="0"/>
          </a:p>
        </p:txBody>
      </p:sp>
      <p:sp>
        <p:nvSpPr>
          <p:cNvPr id="8" name="Tijdelijke aanduiding voor inhoud 7"/>
          <p:cNvSpPr>
            <a:spLocks noGrp="1"/>
          </p:cNvSpPr>
          <p:nvPr>
            <p:ph idx="1"/>
          </p:nvPr>
        </p:nvSpPr>
        <p:spPr/>
        <p:txBody>
          <a:bodyPr/>
          <a:lstStyle/>
          <a:p>
            <a:endParaRPr lang="nl-NL"/>
          </a:p>
        </p:txBody>
      </p:sp>
      <p:pic>
        <p:nvPicPr>
          <p:cNvPr id="4101"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3024" y="0"/>
            <a:ext cx="12763500" cy="7839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8366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9592" y="764704"/>
            <a:ext cx="8010000" cy="1143000"/>
          </a:xfrm>
        </p:spPr>
        <p:txBody>
          <a:bodyPr/>
          <a:lstStyle/>
          <a:p>
            <a:r>
              <a:rPr lang="nl-NL" dirty="0" smtClean="0"/>
              <a:t>5. Kansen sociaal economische opgave</a:t>
            </a:r>
            <a:endParaRPr lang="nl-NL" dirty="0"/>
          </a:p>
        </p:txBody>
      </p:sp>
      <p:sp>
        <p:nvSpPr>
          <p:cNvPr id="3" name="Tijdelijke aanduiding voor inhoud 2"/>
          <p:cNvSpPr>
            <a:spLocks noGrp="1"/>
          </p:cNvSpPr>
          <p:nvPr>
            <p:ph idx="1"/>
          </p:nvPr>
        </p:nvSpPr>
        <p:spPr>
          <a:xfrm>
            <a:off x="781563" y="1268760"/>
            <a:ext cx="8010000" cy="5040559"/>
          </a:xfrm>
        </p:spPr>
        <p:txBody>
          <a:bodyPr/>
          <a:lstStyle/>
          <a:p>
            <a:pPr marL="0" indent="0">
              <a:buNone/>
            </a:pPr>
            <a:endParaRPr lang="nl-NL" dirty="0" smtClean="0">
              <a:solidFill>
                <a:schemeClr val="accent1"/>
              </a:solidFill>
            </a:endParaRPr>
          </a:p>
          <a:p>
            <a:r>
              <a:rPr lang="nl-NL" dirty="0" smtClean="0"/>
              <a:t>Vergroten </a:t>
            </a:r>
            <a:r>
              <a:rPr lang="nl-NL" dirty="0" smtClean="0">
                <a:solidFill>
                  <a:srgbClr val="FF0000"/>
                </a:solidFill>
              </a:rPr>
              <a:t>ontwikkelkansen voor jongeren: </a:t>
            </a:r>
            <a:r>
              <a:rPr lang="nl-NL" dirty="0" smtClean="0"/>
              <a:t>Talenthuis, jongerenpunt/loket ?</a:t>
            </a:r>
          </a:p>
          <a:p>
            <a:r>
              <a:rPr lang="nl-NL" dirty="0" smtClean="0">
                <a:solidFill>
                  <a:srgbClr val="FF0000"/>
                </a:solidFill>
              </a:rPr>
              <a:t>Jongeren die in armoede </a:t>
            </a:r>
            <a:r>
              <a:rPr lang="nl-NL" dirty="0" smtClean="0"/>
              <a:t>leven: koppelen aan ouderen? Ontbijtservice op school?</a:t>
            </a:r>
          </a:p>
          <a:p>
            <a:r>
              <a:rPr lang="nl-NL" dirty="0" smtClean="0">
                <a:solidFill>
                  <a:srgbClr val="FF0000"/>
                </a:solidFill>
              </a:rPr>
              <a:t>Ouderen</a:t>
            </a:r>
            <a:r>
              <a:rPr lang="nl-NL" dirty="0" smtClean="0"/>
              <a:t>: plek om samen te komen (buurtkamer)</a:t>
            </a:r>
          </a:p>
          <a:p>
            <a:r>
              <a:rPr lang="nl-NL" dirty="0" err="1" smtClean="0">
                <a:solidFill>
                  <a:srgbClr val="FF0000"/>
                </a:solidFill>
              </a:rPr>
              <a:t>Zzp’ers</a:t>
            </a:r>
            <a:r>
              <a:rPr lang="nl-NL" dirty="0" smtClean="0"/>
              <a:t>: wie zijn ze en wat hebben ze nodig? </a:t>
            </a:r>
          </a:p>
          <a:p>
            <a:r>
              <a:rPr lang="nl-NL" dirty="0" smtClean="0">
                <a:solidFill>
                  <a:srgbClr val="FF0000"/>
                </a:solidFill>
              </a:rPr>
              <a:t>Alleenstaande werkloze moeders</a:t>
            </a:r>
            <a:r>
              <a:rPr lang="nl-NL" dirty="0" smtClean="0"/>
              <a:t>: initiatief bedenken met toeleiding naar werk</a:t>
            </a:r>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17</a:t>
            </a:fld>
            <a:endParaRPr lang="nl-NL" dirty="0"/>
          </a:p>
        </p:txBody>
      </p:sp>
    </p:spTree>
    <p:extLst>
      <p:ext uri="{BB962C8B-B14F-4D97-AF65-F5344CB8AC3E}">
        <p14:creationId xmlns:p14="http://schemas.microsoft.com/office/powerpoint/2010/main" val="532763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3" name="Tijdelijke aanduiding voor inhoud 2"/>
          <p:cNvSpPr>
            <a:spLocks noGrp="1"/>
          </p:cNvSpPr>
          <p:nvPr>
            <p:ph idx="1"/>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18</a:t>
            </a:fld>
            <a:endParaRPr lang="nl-NL"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392"/>
            <a:ext cx="9663485" cy="7247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5664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19</a:t>
            </a:fld>
            <a:endParaRPr lang="nl-NL" dirty="0"/>
          </a:p>
        </p:txBody>
      </p:sp>
      <p:pic>
        <p:nvPicPr>
          <p:cNvPr id="2050" name="Picture 2" descr="G:\OGA\Zuidoost\8. Gaasperdam Driemond\6. Reigersbos\3. Communicatie en beeldmateriaal\Foto's\2019 03 20 buurtborrel Cordaan\image00032.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 y="-891480"/>
            <a:ext cx="9217152" cy="69128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366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Presentatie</a:t>
            </a:r>
            <a:endParaRPr lang="nl-NL" dirty="0"/>
          </a:p>
        </p:txBody>
      </p:sp>
      <p:sp>
        <p:nvSpPr>
          <p:cNvPr id="3" name="Tijdelijke aanduiding voor inhoud 2"/>
          <p:cNvSpPr>
            <a:spLocks noGrp="1"/>
          </p:cNvSpPr>
          <p:nvPr>
            <p:ph idx="1"/>
          </p:nvPr>
        </p:nvSpPr>
        <p:spPr/>
        <p:txBody>
          <a:bodyPr/>
          <a:lstStyle/>
          <a:p>
            <a:pPr marL="457200" indent="-457200">
              <a:buAutoNum type="arabicPeriod"/>
            </a:pPr>
            <a:r>
              <a:rPr lang="nl-NL" dirty="0" smtClean="0"/>
              <a:t>Aanleiding (2 bestuurlijke opgaves)</a:t>
            </a:r>
          </a:p>
          <a:p>
            <a:pPr marL="457200" indent="-457200">
              <a:buAutoNum type="arabicPeriod"/>
            </a:pPr>
            <a:r>
              <a:rPr lang="nl-NL" dirty="0" smtClean="0"/>
              <a:t>Doel Principenota en geld nog niet geregeld</a:t>
            </a:r>
          </a:p>
          <a:p>
            <a:pPr marL="457200" indent="-457200">
              <a:buAutoNum type="arabicPeriod"/>
            </a:pPr>
            <a:r>
              <a:rPr lang="nl-NL" dirty="0" smtClean="0"/>
              <a:t>Huidige situatie Reigersbos</a:t>
            </a:r>
          </a:p>
          <a:p>
            <a:pPr marL="457200" indent="-457200">
              <a:buAutoNum type="arabicPeriod"/>
            </a:pPr>
            <a:r>
              <a:rPr lang="nl-NL" dirty="0" smtClean="0"/>
              <a:t>Fysieke en sociale opgave</a:t>
            </a:r>
          </a:p>
          <a:p>
            <a:pPr marL="457200" indent="-457200">
              <a:buAutoNum type="arabicPeriod"/>
            </a:pPr>
            <a:r>
              <a:rPr lang="nl-NL" dirty="0" smtClean="0"/>
              <a:t>Participatie (reeds gedaan)</a:t>
            </a:r>
          </a:p>
          <a:p>
            <a:pPr marL="457200" indent="-457200">
              <a:buAutoNum type="arabicPeriod"/>
            </a:pPr>
            <a:r>
              <a:rPr lang="nl-NL" dirty="0" smtClean="0"/>
              <a:t>Proces</a:t>
            </a:r>
          </a:p>
          <a:p>
            <a:pPr marL="457200" indent="-457200">
              <a:buAutoNum type="arabicPeriod"/>
            </a:pPr>
            <a:endParaRPr lang="nl-NL" dirty="0" smtClean="0"/>
          </a:p>
          <a:p>
            <a:pPr marL="457200" indent="-457200">
              <a:buAutoNum type="arabicPeriod"/>
            </a:pPr>
            <a:endParaRPr lang="nl-NL" dirty="0" smtClean="0"/>
          </a:p>
          <a:p>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2</a:t>
            </a:fld>
            <a:endParaRPr lang="nl-NL" dirty="0"/>
          </a:p>
        </p:txBody>
      </p:sp>
    </p:spTree>
    <p:extLst>
      <p:ext uri="{BB962C8B-B14F-4D97-AF65-F5344CB8AC3E}">
        <p14:creationId xmlns:p14="http://schemas.microsoft.com/office/powerpoint/2010/main" val="42886412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7584" y="404664"/>
            <a:ext cx="8010000" cy="1143000"/>
          </a:xfrm>
        </p:spPr>
        <p:txBody>
          <a:bodyPr/>
          <a:lstStyle/>
          <a:p>
            <a:r>
              <a:rPr lang="nl-NL" dirty="0"/>
              <a:t>6. Participatie reeds gedaan </a:t>
            </a:r>
          </a:p>
        </p:txBody>
      </p:sp>
      <p:sp>
        <p:nvSpPr>
          <p:cNvPr id="3" name="Tijdelijke aanduiding voor inhoud 2"/>
          <p:cNvSpPr>
            <a:spLocks noGrp="1"/>
          </p:cNvSpPr>
          <p:nvPr>
            <p:ph idx="1"/>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20</a:t>
            </a:fld>
            <a:endParaRPr lang="nl-NL" dirty="0"/>
          </a:p>
        </p:txBody>
      </p:sp>
      <p:pic>
        <p:nvPicPr>
          <p:cNvPr id="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196752"/>
            <a:ext cx="7305675" cy="4752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6869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21</a:t>
            </a:fld>
            <a:endParaRPr lang="nl-NL" dirty="0"/>
          </a:p>
        </p:txBody>
      </p:sp>
      <p:pic>
        <p:nvPicPr>
          <p:cNvPr id="1030" name="Picture 6" descr="G:\OGA\Zuidoost\8. Gaasperdam Driemond\6. Reigersbos\3. Communicatie en beeldmateriaal\Foto's\2019 03 20 buurtborrel Cordaan\image00020.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717032"/>
            <a:ext cx="3863340" cy="2897505"/>
          </a:xfrm>
          <a:prstGeom prst="rect">
            <a:avLst/>
          </a:prstGeom>
          <a:noFill/>
          <a:extLst>
            <a:ext uri="{909E8E84-426E-40DD-AFC4-6F175D3DCCD1}">
              <a14:hiddenFill xmlns:a14="http://schemas.microsoft.com/office/drawing/2010/main">
                <a:solidFill>
                  <a:srgbClr val="FFFFFF"/>
                </a:solidFill>
              </a14:hiddenFill>
            </a:ext>
          </a:extLst>
        </p:spPr>
      </p:pic>
      <p:sp>
        <p:nvSpPr>
          <p:cNvPr id="3" name="Tijdelijke aanduiding voor inhoud 2"/>
          <p:cNvSpPr>
            <a:spLocks noGrp="1"/>
          </p:cNvSpPr>
          <p:nvPr>
            <p:ph idx="1"/>
          </p:nvPr>
        </p:nvSpPr>
        <p:spPr/>
        <p:txBody>
          <a:bodyPr/>
          <a:lstStyle/>
          <a:p>
            <a:endParaRPr lang="nl-NL"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 y="22"/>
            <a:ext cx="4908899" cy="34014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5875" y="836712"/>
            <a:ext cx="4048125" cy="3038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03975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0747"/>
            <a:ext cx="7632848" cy="6836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34899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23</a:t>
            </a:fld>
            <a:endParaRPr lang="nl-NL"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60648"/>
            <a:ext cx="7572375" cy="2657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481" y="3140968"/>
            <a:ext cx="5026152" cy="33939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4455" y="1484784"/>
            <a:ext cx="3678460" cy="52566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00656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99592" y="980728"/>
            <a:ext cx="8010000" cy="1143000"/>
          </a:xfrm>
        </p:spPr>
        <p:txBody>
          <a:bodyPr/>
          <a:lstStyle/>
          <a:p>
            <a:r>
              <a:rPr lang="nl-NL" dirty="0"/>
              <a:t>P</a:t>
            </a:r>
            <a:r>
              <a:rPr lang="nl-NL" dirty="0" smtClean="0"/>
              <a:t>roces</a:t>
            </a:r>
            <a:endParaRPr lang="nl-NL" dirty="0"/>
          </a:p>
        </p:txBody>
      </p:sp>
      <p:sp>
        <p:nvSpPr>
          <p:cNvPr id="3" name="Tijdelijke aanduiding voor inhoud 2"/>
          <p:cNvSpPr>
            <a:spLocks noGrp="1"/>
          </p:cNvSpPr>
          <p:nvPr>
            <p:ph idx="1"/>
          </p:nvPr>
        </p:nvSpPr>
        <p:spPr>
          <a:xfrm>
            <a:off x="781563" y="2564905"/>
            <a:ext cx="8010000" cy="3589834"/>
          </a:xfrm>
        </p:spPr>
        <p:txBody>
          <a:bodyPr/>
          <a:lstStyle/>
          <a:p>
            <a:r>
              <a:rPr lang="nl-NL" dirty="0" smtClean="0"/>
              <a:t> Advies aanvraag door DB over principenota Reigersbos</a:t>
            </a:r>
          </a:p>
          <a:p>
            <a:pPr marL="0" indent="0">
              <a:buNone/>
            </a:pPr>
            <a:endParaRPr lang="nl-NL" dirty="0" smtClean="0"/>
          </a:p>
          <a:p>
            <a:pPr marL="0" indent="0">
              <a:buNone/>
            </a:pPr>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24</a:t>
            </a:fld>
            <a:endParaRPr lang="nl-NL" dirty="0"/>
          </a:p>
        </p:txBody>
      </p:sp>
    </p:spTree>
    <p:extLst>
      <p:ext uri="{BB962C8B-B14F-4D97-AF65-F5344CB8AC3E}">
        <p14:creationId xmlns:p14="http://schemas.microsoft.com/office/powerpoint/2010/main" val="22218115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Inhoudelijke vragen?</a:t>
            </a:r>
            <a:endParaRPr lang="nl-NL" dirty="0"/>
          </a:p>
        </p:txBody>
      </p:sp>
      <p:sp>
        <p:nvSpPr>
          <p:cNvPr id="3" name="Tijdelijke aanduiding voor inhoud 2"/>
          <p:cNvSpPr>
            <a:spLocks noGrp="1"/>
          </p:cNvSpPr>
          <p:nvPr>
            <p:ph idx="1"/>
          </p:nvPr>
        </p:nvSpPr>
        <p:spPr/>
        <p:txBody>
          <a:bodyPr/>
          <a:lstStyle/>
          <a:p>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25</a:t>
            </a:fld>
            <a:endParaRPr lang="nl-NL" dirty="0"/>
          </a:p>
        </p:txBody>
      </p:sp>
    </p:spTree>
    <p:extLst>
      <p:ext uri="{BB962C8B-B14F-4D97-AF65-F5344CB8AC3E}">
        <p14:creationId xmlns:p14="http://schemas.microsoft.com/office/powerpoint/2010/main" val="15613509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3</a:t>
            </a:fld>
            <a:endParaRPr lang="nl-NL"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391"/>
            <a:ext cx="9262110" cy="6541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391870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827584" y="908720"/>
            <a:ext cx="8010000" cy="1143000"/>
          </a:xfrm>
        </p:spPr>
        <p:txBody>
          <a:bodyPr/>
          <a:lstStyle/>
          <a:p>
            <a:r>
              <a:rPr lang="nl-NL" dirty="0"/>
              <a:t>1</a:t>
            </a:r>
            <a:r>
              <a:rPr lang="nl-NL" dirty="0" smtClean="0"/>
              <a:t>. Ontwikkelbuurt Reigerbos</a:t>
            </a:r>
            <a:endParaRPr lang="nl-NL" dirty="0"/>
          </a:p>
        </p:txBody>
      </p:sp>
      <p:sp>
        <p:nvSpPr>
          <p:cNvPr id="3" name="Tijdelijke aanduiding voor inhoud 2"/>
          <p:cNvSpPr>
            <a:spLocks noGrp="1"/>
          </p:cNvSpPr>
          <p:nvPr>
            <p:ph idx="1"/>
          </p:nvPr>
        </p:nvSpPr>
        <p:spPr>
          <a:xfrm>
            <a:off x="781563" y="2060847"/>
            <a:ext cx="8010000" cy="4093891"/>
          </a:xfrm>
        </p:spPr>
        <p:txBody>
          <a:bodyPr/>
          <a:lstStyle/>
          <a:p>
            <a:r>
              <a:rPr lang="nl-NL" dirty="0" smtClean="0"/>
              <a:t>Reigersbos is aangewezen als een ontwikkelbuurt. </a:t>
            </a:r>
          </a:p>
          <a:p>
            <a:endParaRPr lang="nl-NL" dirty="0" smtClean="0"/>
          </a:p>
          <a:p>
            <a:pPr marL="0" indent="0">
              <a:buNone/>
            </a:pPr>
            <a:r>
              <a:rPr lang="nl-NL" dirty="0" smtClean="0"/>
              <a:t>Doelstellingen van een Ontwikkelbuurt:</a:t>
            </a:r>
          </a:p>
          <a:p>
            <a:pPr marL="457200" indent="-457200">
              <a:buAutoNum type="arabicPeriod"/>
            </a:pPr>
            <a:r>
              <a:rPr lang="nl-NL" dirty="0" smtClean="0"/>
              <a:t>Verbeteren van de kwaliteit van de woningen, woonomgeving, en leefomgeving;</a:t>
            </a:r>
          </a:p>
          <a:p>
            <a:pPr marL="457200" indent="-457200">
              <a:buAutoNum type="arabicPeriod"/>
            </a:pPr>
            <a:r>
              <a:rPr lang="nl-NL" dirty="0" smtClean="0"/>
              <a:t>Voorzieningenniveau op peil brengen;</a:t>
            </a:r>
          </a:p>
          <a:p>
            <a:pPr marL="457200" indent="-457200">
              <a:buAutoNum type="arabicPeriod"/>
            </a:pPr>
            <a:r>
              <a:rPr lang="nl-NL" dirty="0" smtClean="0"/>
              <a:t>Verbeteren van de sociaal economische positie van de buurt en </a:t>
            </a:r>
            <a:r>
              <a:rPr lang="nl-NL" dirty="0" err="1" smtClean="0"/>
              <a:t>en</a:t>
            </a:r>
            <a:r>
              <a:rPr lang="nl-NL" dirty="0" smtClean="0"/>
              <a:t> haar bewoners;</a:t>
            </a:r>
          </a:p>
          <a:p>
            <a:pPr marL="457200" indent="-457200">
              <a:buAutoNum type="arabicPeriod"/>
            </a:pPr>
            <a:r>
              <a:rPr lang="nl-NL" dirty="0" smtClean="0"/>
              <a:t>Verduurzamen van de wijk;</a:t>
            </a:r>
          </a:p>
          <a:p>
            <a:pPr marL="0" indent="0">
              <a:buNone/>
            </a:pPr>
            <a:endParaRPr lang="nl-NL" dirty="0" smtClean="0"/>
          </a:p>
          <a:p>
            <a:pPr marL="0" indent="0">
              <a:buNone/>
            </a:pPr>
            <a:endParaRPr lang="nl-NL" dirty="0" smtClean="0"/>
          </a:p>
          <a:p>
            <a:pPr marL="0" indent="0">
              <a:buNone/>
            </a:pPr>
            <a:endParaRPr lang="nl-NL" dirty="0"/>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4</a:t>
            </a:fld>
            <a:endParaRPr lang="nl-NL" dirty="0"/>
          </a:p>
        </p:txBody>
      </p:sp>
    </p:spTree>
    <p:extLst>
      <p:ext uri="{BB962C8B-B14F-4D97-AF65-F5344CB8AC3E}">
        <p14:creationId xmlns:p14="http://schemas.microsoft.com/office/powerpoint/2010/main" val="11553434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D87E8CE-33A9-43EE-B25B-F09963B573BA}" type="datetime1">
              <a:rPr lang="nl-NL" smtClean="0"/>
              <a:t>25-4-2019</a:t>
            </a:fld>
            <a:endParaRPr lang="nl-NL" dirty="0"/>
          </a:p>
        </p:txBody>
      </p:sp>
      <p:sp>
        <p:nvSpPr>
          <p:cNvPr id="4" name="Tijdelijke aanduiding voor dianummer 3"/>
          <p:cNvSpPr>
            <a:spLocks noGrp="1"/>
          </p:cNvSpPr>
          <p:nvPr>
            <p:ph type="sldNum" sz="quarter" idx="12"/>
          </p:nvPr>
        </p:nvSpPr>
        <p:spPr/>
        <p:txBody>
          <a:bodyPr/>
          <a:lstStyle/>
          <a:p>
            <a:r>
              <a:rPr lang="nl-NL" smtClean="0"/>
              <a:t>| </a:t>
            </a:r>
            <a:fld id="{5A73F218-DCB0-4894-9B51-05C25669D534}" type="slidenum">
              <a:rPr lang="nl-NL" smtClean="0"/>
              <a:pPr/>
              <a:t>5</a:t>
            </a:fld>
            <a:endParaRPr lang="nl-NL" dirty="0"/>
          </a:p>
        </p:txBody>
      </p:sp>
      <p:pic>
        <p:nvPicPr>
          <p:cNvPr id="5" name="Afbeelding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318" y="19653"/>
            <a:ext cx="8532440" cy="6502130"/>
          </a:xfrm>
          <a:prstGeom prst="rect">
            <a:avLst/>
          </a:prstGeom>
        </p:spPr>
      </p:pic>
    </p:spTree>
    <p:extLst>
      <p:ext uri="{BB962C8B-B14F-4D97-AF65-F5344CB8AC3E}">
        <p14:creationId xmlns:p14="http://schemas.microsoft.com/office/powerpoint/2010/main" val="16066397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DD87E8CE-33A9-43EE-B25B-F09963B573BA}" type="datetime1">
              <a:rPr lang="nl-NL" smtClean="0"/>
              <a:t>25-4-2019</a:t>
            </a:fld>
            <a:endParaRPr lang="nl-NL" dirty="0"/>
          </a:p>
        </p:txBody>
      </p:sp>
      <p:sp>
        <p:nvSpPr>
          <p:cNvPr id="3" name="Tijdelijke aanduiding voor voettekst 2"/>
          <p:cNvSpPr>
            <a:spLocks noGrp="1"/>
          </p:cNvSpPr>
          <p:nvPr>
            <p:ph type="ftr" sz="quarter" idx="11"/>
          </p:nvPr>
        </p:nvSpPr>
        <p:spPr/>
        <p:txBody>
          <a:bodyPr/>
          <a:lstStyle/>
          <a:p>
            <a:r>
              <a:rPr lang="nl-NL" smtClean="0"/>
              <a:t>Via Invoegen | Koptekst en voettekst kunt u de tekst wijzigen</a:t>
            </a:r>
            <a:endParaRPr lang="nl-NL" dirty="0"/>
          </a:p>
        </p:txBody>
      </p:sp>
      <p:sp>
        <p:nvSpPr>
          <p:cNvPr id="4" name="Tijdelijke aanduiding voor dianummer 3"/>
          <p:cNvSpPr>
            <a:spLocks noGrp="1"/>
          </p:cNvSpPr>
          <p:nvPr>
            <p:ph type="sldNum" sz="quarter" idx="12"/>
          </p:nvPr>
        </p:nvSpPr>
        <p:spPr/>
        <p:txBody>
          <a:bodyPr/>
          <a:lstStyle/>
          <a:p>
            <a:r>
              <a:rPr lang="nl-NL" smtClean="0"/>
              <a:t>| </a:t>
            </a:r>
            <a:fld id="{5A73F218-DCB0-4894-9B51-05C25669D534}" type="slidenum">
              <a:rPr lang="nl-NL" smtClean="0"/>
              <a:pPr/>
              <a:t>6</a:t>
            </a:fld>
            <a:endParaRPr lang="nl-NL" dirty="0"/>
          </a:p>
        </p:txBody>
      </p:sp>
      <p:pic>
        <p:nvPicPr>
          <p:cNvPr id="6" name="Afbeelding 5" descr="Schermopnam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960" y="-171400"/>
            <a:ext cx="10563310" cy="7113395"/>
          </a:xfrm>
          <a:prstGeom prst="rect">
            <a:avLst/>
          </a:prstGeom>
        </p:spPr>
      </p:pic>
    </p:spTree>
    <p:extLst>
      <p:ext uri="{BB962C8B-B14F-4D97-AF65-F5344CB8AC3E}">
        <p14:creationId xmlns:p14="http://schemas.microsoft.com/office/powerpoint/2010/main" val="2947998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endParaRPr lang="nl-NL" altLang="nl-NL" smtClean="0"/>
          </a:p>
        </p:txBody>
      </p:sp>
      <p:sp>
        <p:nvSpPr>
          <p:cNvPr id="18434" name="Rectangle 3"/>
          <p:cNvSpPr>
            <a:spLocks noGrp="1" noChangeArrowheads="1"/>
          </p:cNvSpPr>
          <p:nvPr>
            <p:ph type="body" idx="1"/>
          </p:nvPr>
        </p:nvSpPr>
        <p:spPr/>
        <p:txBody>
          <a:bodyPr/>
          <a:lstStyle/>
          <a:p>
            <a:endParaRPr lang="nl-NL" altLang="nl-NL" smtClean="0"/>
          </a:p>
        </p:txBody>
      </p:sp>
      <p:pic>
        <p:nvPicPr>
          <p:cNvPr id="1843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600" y="-287338"/>
            <a:ext cx="3816350" cy="2540001"/>
          </a:xfrm>
          <a:prstGeom prst="rect">
            <a:avLst/>
          </a:prstGeom>
          <a:noFill/>
          <a:ln w="9525">
            <a:noFill/>
            <a:miter lim="800000"/>
            <a:headEnd/>
            <a:tailEnd/>
          </a:ln>
        </p:spPr>
      </p:pic>
      <p:pic>
        <p:nvPicPr>
          <p:cNvPr id="1843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13" y="-95250"/>
            <a:ext cx="2771776" cy="1844675"/>
          </a:xfrm>
          <a:prstGeom prst="rect">
            <a:avLst/>
          </a:prstGeom>
          <a:noFill/>
          <a:ln w="9525">
            <a:noFill/>
            <a:miter lim="800000"/>
            <a:headEnd/>
            <a:tailEnd/>
          </a:ln>
        </p:spPr>
      </p:pic>
      <p:pic>
        <p:nvPicPr>
          <p:cNvPr id="1843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4438" y="0"/>
            <a:ext cx="3240087" cy="2155825"/>
          </a:xfrm>
          <a:prstGeom prst="rect">
            <a:avLst/>
          </a:prstGeom>
          <a:noFill/>
          <a:ln w="9525">
            <a:noFill/>
            <a:miter lim="800000"/>
            <a:headEnd/>
            <a:tailEnd/>
          </a:ln>
        </p:spPr>
      </p:pic>
      <p:pic>
        <p:nvPicPr>
          <p:cNvPr id="1843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7538" y="2060575"/>
            <a:ext cx="2089150" cy="1389063"/>
          </a:xfrm>
          <a:prstGeom prst="rect">
            <a:avLst/>
          </a:prstGeom>
          <a:noFill/>
          <a:ln w="9525">
            <a:noFill/>
            <a:miter lim="800000"/>
            <a:headEnd/>
            <a:tailEnd/>
          </a:ln>
        </p:spPr>
      </p:pic>
      <p:pic>
        <p:nvPicPr>
          <p:cNvPr id="1843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8538" y="2060575"/>
            <a:ext cx="2735262" cy="1819275"/>
          </a:xfrm>
          <a:prstGeom prst="rect">
            <a:avLst/>
          </a:prstGeom>
          <a:noFill/>
          <a:ln w="9525">
            <a:noFill/>
            <a:miter lim="800000"/>
            <a:headEnd/>
            <a:tailEnd/>
          </a:ln>
        </p:spPr>
      </p:pic>
      <p:pic>
        <p:nvPicPr>
          <p:cNvPr id="18440"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83300" y="2252663"/>
            <a:ext cx="3384550" cy="2252662"/>
          </a:xfrm>
          <a:prstGeom prst="rect">
            <a:avLst/>
          </a:prstGeom>
          <a:noFill/>
          <a:ln w="9525">
            <a:noFill/>
            <a:miter lim="800000"/>
            <a:headEnd/>
            <a:tailEnd/>
          </a:ln>
        </p:spPr>
      </p:pic>
      <p:pic>
        <p:nvPicPr>
          <p:cNvPr id="18441"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6875" y="1700213"/>
            <a:ext cx="3384550" cy="2252662"/>
          </a:xfrm>
          <a:prstGeom prst="rect">
            <a:avLst/>
          </a:prstGeom>
          <a:noFill/>
          <a:ln w="9525">
            <a:noFill/>
            <a:miter lim="800000"/>
            <a:headEnd/>
            <a:tailEnd/>
          </a:ln>
        </p:spPr>
      </p:pic>
      <p:pic>
        <p:nvPicPr>
          <p:cNvPr id="18443"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43213" y="3763963"/>
            <a:ext cx="3600450" cy="2400300"/>
          </a:xfrm>
          <a:prstGeom prst="rect">
            <a:avLst/>
          </a:prstGeom>
          <a:noFill/>
          <a:ln w="9525">
            <a:noFill/>
            <a:miter lim="800000"/>
            <a:headEnd/>
            <a:tailEnd/>
          </a:ln>
        </p:spPr>
      </p:pic>
      <p:pic>
        <p:nvPicPr>
          <p:cNvPr id="18444" name="Picture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80975" y="5661025"/>
            <a:ext cx="9793288" cy="1676400"/>
          </a:xfrm>
          <a:prstGeom prst="rect">
            <a:avLst/>
          </a:prstGeom>
          <a:noFill/>
          <a:ln w="9525">
            <a:noFill/>
            <a:miter lim="800000"/>
            <a:headEnd/>
            <a:tailEnd/>
          </a:ln>
        </p:spPr>
      </p:pic>
      <p:pic>
        <p:nvPicPr>
          <p:cNvPr id="18445" name="Picture 1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43663" y="4197350"/>
            <a:ext cx="3024187" cy="2011363"/>
          </a:xfrm>
          <a:prstGeom prst="rect">
            <a:avLst/>
          </a:prstGeom>
          <a:noFill/>
          <a:ln w="9525">
            <a:noFill/>
            <a:miter lim="800000"/>
            <a:headEnd/>
            <a:tailEnd/>
          </a:ln>
        </p:spPr>
      </p:pic>
      <p:cxnSp>
        <p:nvCxnSpPr>
          <p:cNvPr id="15" name="Rechte verbindingslijn 14"/>
          <p:cNvCxnSpPr/>
          <p:nvPr/>
        </p:nvCxnSpPr>
        <p:spPr>
          <a:xfrm>
            <a:off x="-19050" y="6816725"/>
            <a:ext cx="9163050" cy="0"/>
          </a:xfrm>
          <a:prstGeom prst="line">
            <a:avLst/>
          </a:prstGeom>
          <a:ln w="11430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Rechthoek 1"/>
          <p:cNvSpPr/>
          <p:nvPr/>
        </p:nvSpPr>
        <p:spPr>
          <a:xfrm>
            <a:off x="738833" y="1994833"/>
            <a:ext cx="7344816" cy="2862322"/>
          </a:xfrm>
          <a:prstGeom prst="rect">
            <a:avLst/>
          </a:prstGeom>
        </p:spPr>
        <p:txBody>
          <a:bodyPr wrap="square">
            <a:spAutoFit/>
          </a:bodyPr>
          <a:lstStyle/>
          <a:p>
            <a:pPr marL="0" indent="0" algn="ctr">
              <a:buNone/>
            </a:pPr>
            <a:r>
              <a:rPr lang="nl-NL" sz="6000" dirty="0">
                <a:solidFill>
                  <a:schemeClr val="bg1"/>
                </a:solidFill>
                <a:latin typeface="+mj-lt"/>
              </a:rPr>
              <a:t>Stadswijk </a:t>
            </a:r>
          </a:p>
          <a:p>
            <a:pPr marL="0" indent="0" algn="ctr">
              <a:buNone/>
            </a:pPr>
            <a:r>
              <a:rPr lang="nl-NL" sz="6000" dirty="0">
                <a:solidFill>
                  <a:schemeClr val="bg1"/>
                </a:solidFill>
              </a:rPr>
              <a:t>Of </a:t>
            </a:r>
          </a:p>
          <a:p>
            <a:pPr marL="0" indent="0" algn="ctr">
              <a:buNone/>
            </a:pPr>
            <a:r>
              <a:rPr lang="nl-NL" sz="6000" dirty="0" err="1">
                <a:solidFill>
                  <a:schemeClr val="bg1"/>
                </a:solidFill>
              </a:rPr>
              <a:t>Suburbia</a:t>
            </a:r>
            <a:r>
              <a:rPr lang="nl-NL" sz="6000" dirty="0">
                <a:solidFill>
                  <a:schemeClr val="bg1"/>
                </a:solidFill>
              </a:rPr>
              <a:t> </a:t>
            </a:r>
          </a:p>
        </p:txBody>
      </p:sp>
      <p:pic>
        <p:nvPicPr>
          <p:cNvPr id="1026"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252413" y="3741394"/>
            <a:ext cx="3168376" cy="237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20806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8</a:t>
            </a:fld>
            <a:endParaRPr lang="nl-NL"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00188" y="414338"/>
            <a:ext cx="6143625"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518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4" name="Tijdelijke aanduiding voor datum 3"/>
          <p:cNvSpPr>
            <a:spLocks noGrp="1"/>
          </p:cNvSpPr>
          <p:nvPr>
            <p:ph type="dt" sz="half" idx="10"/>
          </p:nvPr>
        </p:nvSpPr>
        <p:spPr/>
        <p:txBody>
          <a:bodyPr/>
          <a:lstStyle/>
          <a:p>
            <a:fld id="{71936F60-D347-4247-AE22-ECCF67410F82}" type="datetime1">
              <a:rPr lang="nl-NL" smtClean="0"/>
              <a:t>25-4-2019</a:t>
            </a:fld>
            <a:endParaRPr lang="nl-NL" dirty="0"/>
          </a:p>
        </p:txBody>
      </p:sp>
      <p:sp>
        <p:nvSpPr>
          <p:cNvPr id="5" name="Tijdelijke aanduiding voor voettekst 4"/>
          <p:cNvSpPr>
            <a:spLocks noGrp="1"/>
          </p:cNvSpPr>
          <p:nvPr>
            <p:ph type="ftr" sz="quarter" idx="11"/>
          </p:nvPr>
        </p:nvSpPr>
        <p:spPr/>
        <p:txBody>
          <a:bodyPr/>
          <a:lstStyle/>
          <a:p>
            <a:r>
              <a:rPr lang="nl-NL" smtClean="0"/>
              <a:t>Via Invoegen | Koptekst en voettekst kunt u de tekst wijzigen</a:t>
            </a:r>
            <a:endParaRPr lang="nl-NL" dirty="0"/>
          </a:p>
        </p:txBody>
      </p:sp>
      <p:sp>
        <p:nvSpPr>
          <p:cNvPr id="6" name="Tijdelijke aanduiding voor dianummer 5"/>
          <p:cNvSpPr>
            <a:spLocks noGrp="1"/>
          </p:cNvSpPr>
          <p:nvPr>
            <p:ph type="sldNum" sz="quarter" idx="12"/>
          </p:nvPr>
        </p:nvSpPr>
        <p:spPr/>
        <p:txBody>
          <a:bodyPr/>
          <a:lstStyle/>
          <a:p>
            <a:r>
              <a:rPr lang="nl-NL" smtClean="0"/>
              <a:t>| </a:t>
            </a:r>
            <a:fld id="{5A73F218-DCB0-4894-9B51-05C25669D534}" type="slidenum">
              <a:rPr lang="nl-NL" smtClean="0"/>
              <a:pPr/>
              <a:t>9</a:t>
            </a:fld>
            <a:endParaRPr lang="nl-NL" dirty="0"/>
          </a:p>
        </p:txBody>
      </p:sp>
      <p:sp>
        <p:nvSpPr>
          <p:cNvPr id="8" name="Tijdelijke aanduiding voor inhoud 7"/>
          <p:cNvSpPr>
            <a:spLocks noGrp="1"/>
          </p:cNvSpPr>
          <p:nvPr>
            <p:ph idx="1"/>
          </p:nvPr>
        </p:nvSpPr>
        <p:spPr/>
        <p:txBody>
          <a:bodyPr/>
          <a:lstStyle/>
          <a:p>
            <a:endParaRPr lang="nl-NL"/>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7909" y="908720"/>
            <a:ext cx="7855839" cy="5480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88006308"/>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lIns="0" tIns="0" rIns="0" bIns="0" rtlCol="0">
        <a:spAutoFit/>
      </a:bodyPr>
      <a:lstStyle>
        <a:defPPr>
          <a:defRPr/>
        </a:defPPr>
      </a:lstStyle>
    </a:txDef>
  </a:objectDefaults>
  <a:extraClrSchemeLst/>
  <a:extLst>
    <a:ext uri="{05A4C25C-085E-4340-85A3-A5531E510DB2}">
      <thm15:themeFamily xmlns:thm15="http://schemas.microsoft.com/office/thememl/2012/main" xmlns="" name="Presentatie Gemeente Amsterdam.potx" id="{C7836E94-AE2C-4432-B7F6-8F24116E5142}" vid="{30D10CD8-47BF-4285-920D-749C150B9B8D}"/>
    </a:ext>
  </a:extLst>
</a:theme>
</file>

<file path=ppt/theme/theme2.xml><?xml version="1.0" encoding="utf-8"?>
<a:theme xmlns:a="http://schemas.openxmlformats.org/drawingml/2006/main" name="Office-thema">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hema">
  <a:themeElements>
    <a:clrScheme name="Kleurenschema Gemeente Amsterdam">
      <a:dk1>
        <a:srgbClr val="000000"/>
      </a:dk1>
      <a:lt1>
        <a:srgbClr val="FFFFFF"/>
      </a:lt1>
      <a:dk2>
        <a:srgbClr val="000000"/>
      </a:dk2>
      <a:lt2>
        <a:srgbClr val="BEBEBE"/>
      </a:lt2>
      <a:accent1>
        <a:srgbClr val="FF0000"/>
      </a:accent1>
      <a:accent2>
        <a:srgbClr val="FF9100"/>
      </a:accent2>
      <a:accent3>
        <a:srgbClr val="FFE600"/>
      </a:accent3>
      <a:accent4>
        <a:srgbClr val="00A0E6"/>
      </a:accent4>
      <a:accent5>
        <a:srgbClr val="00A03C"/>
      </a:accent5>
      <a:accent6>
        <a:srgbClr val="E60082"/>
      </a:accent6>
      <a:hlink>
        <a:srgbClr val="000000"/>
      </a:hlink>
      <a:folHlink>
        <a:srgbClr val="000000"/>
      </a:folHlink>
    </a:clrScheme>
    <a:fontScheme name="Lettertype Gemeente Amsterdam">
      <a:majorFont>
        <a:latin typeface="Corbel"/>
        <a:ea typeface=""/>
        <a:cs typeface=""/>
      </a:majorFont>
      <a:minorFont>
        <a:latin typeface="Corbel"/>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954</TotalTime>
  <Words>679</Words>
  <Application>Microsoft Office PowerPoint</Application>
  <PresentationFormat>Diavoorstelling (4:3)</PresentationFormat>
  <Paragraphs>150</Paragraphs>
  <Slides>25</Slides>
  <Notes>4</Notes>
  <HiddenSlides>0</HiddenSlides>
  <MMClips>0</MMClips>
  <ScaleCrop>false</ScaleCrop>
  <HeadingPairs>
    <vt:vector size="4" baseType="variant">
      <vt:variant>
        <vt:lpstr>Thema</vt:lpstr>
      </vt:variant>
      <vt:variant>
        <vt:i4>1</vt:i4>
      </vt:variant>
      <vt:variant>
        <vt:lpstr>Diatitels</vt:lpstr>
      </vt:variant>
      <vt:variant>
        <vt:i4>25</vt:i4>
      </vt:variant>
    </vt:vector>
  </HeadingPairs>
  <TitlesOfParts>
    <vt:vector size="26" baseType="lpstr">
      <vt:lpstr>blank</vt:lpstr>
      <vt:lpstr> Stadsdeelcommissie Zuidoost 25 april 2019 Presentatie Concept Principenota Ontwikkelbuurt Reigersbos</vt:lpstr>
      <vt:lpstr>Presentatie</vt:lpstr>
      <vt:lpstr>PowerPoint-presentatie</vt:lpstr>
      <vt:lpstr>1. Ontwikkelbuurt Reigerbos</vt:lpstr>
      <vt:lpstr>PowerPoint-presentatie</vt:lpstr>
      <vt:lpstr>PowerPoint-presentatie</vt:lpstr>
      <vt:lpstr>PowerPoint-presentatie</vt:lpstr>
      <vt:lpstr>PowerPoint-presentatie</vt:lpstr>
      <vt:lpstr>PowerPoint-presentatie</vt:lpstr>
      <vt:lpstr> 2. Doel Principenota</vt:lpstr>
      <vt:lpstr>Financiële middelen nog niet gedekt</vt:lpstr>
      <vt:lpstr>PowerPoint-presentatie</vt:lpstr>
      <vt:lpstr>3. Fysieke opgave</vt:lpstr>
      <vt:lpstr>PowerPoint-presentatie</vt:lpstr>
      <vt:lpstr>4 Aanpak sociale opgave</vt:lpstr>
      <vt:lpstr>PowerPoint-presentatie</vt:lpstr>
      <vt:lpstr>5. Kansen sociaal economische opgave</vt:lpstr>
      <vt:lpstr>PowerPoint-presentatie</vt:lpstr>
      <vt:lpstr>PowerPoint-presentatie</vt:lpstr>
      <vt:lpstr>6. Participatie reeds gedaan </vt:lpstr>
      <vt:lpstr>PowerPoint-presentatie</vt:lpstr>
      <vt:lpstr>PowerPoint-presentatie</vt:lpstr>
      <vt:lpstr>PowerPoint-presentatie</vt:lpstr>
      <vt:lpstr>Proces</vt:lpstr>
      <vt:lpstr>Inhoudelijke vragen?</vt:lpstr>
    </vt:vector>
  </TitlesOfParts>
  <Company>Gemeente Amsterdam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Hu, Juan-mei</dc:creator>
  <dc:description>Versie 1.3 - 1 juli 2015_x000d_
Ontwikkeling sjabloon en macro's:_x000d_
www.JoulesUnlimited.nl</dc:description>
  <cp:lastModifiedBy>Hu, Juan-mei</cp:lastModifiedBy>
  <cp:revision>49</cp:revision>
  <cp:lastPrinted>2018-06-27T08:50:56Z</cp:lastPrinted>
  <dcterms:created xsi:type="dcterms:W3CDTF">2018-06-12T17:59:12Z</dcterms:created>
  <dcterms:modified xsi:type="dcterms:W3CDTF">2019-04-25T14:04:15Z</dcterms:modified>
</cp:coreProperties>
</file>