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</p:sldMasterIdLst>
  <p:handoutMasterIdLst>
    <p:handoutMasterId r:id="rId27"/>
  </p:handoutMasterIdLst>
  <p:sldIdLst>
    <p:sldId id="256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1" r:id="rId16"/>
    <p:sldId id="280" r:id="rId17"/>
    <p:sldId id="286" r:id="rId18"/>
    <p:sldId id="281" r:id="rId19"/>
    <p:sldId id="287" r:id="rId20"/>
    <p:sldId id="282" r:id="rId21"/>
    <p:sldId id="283" r:id="rId22"/>
    <p:sldId id="284" r:id="rId23"/>
    <p:sldId id="279" r:id="rId24"/>
    <p:sldId id="277" r:id="rId25"/>
    <p:sldId id="262" r:id="rId2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E5E85B-A5BF-9D02-AABE-5EAF9537ACF7}" name="Monique Theuns" initials="MT" userId="S::Monique.Theuns@schouwen-duiveland.nl::e01f3433-ad94-4de3-a04b-ac5e6e23e1b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DFC"/>
    <a:srgbClr val="009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5EEC6D-1B5A-4F8D-8A5D-5764DAD50CB7}" v="2" dt="2022-11-29T12:13:14.437"/>
  </p1510:revLst>
</p1510:revInfo>
</file>

<file path=ppt/tableStyles.xml><?xml version="1.0" encoding="utf-8"?>
<a:tblStyleLst xmlns:a="http://schemas.openxmlformats.org/drawingml/2006/main" def="{BDBED569-4797-4DF1-A0F4-6AAB3CD982D8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Stijl, licht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Stijl, licht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Stijl, licht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7440" autoAdjust="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4962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ukje Bruinsma" userId="039b5a28-17a3-4b1a-a133-c7aed4bb33ab" providerId="ADAL" clId="{8A5EEC6D-1B5A-4F8D-8A5D-5764DAD50CB7}"/>
    <pc:docChg chg="custSel modSld">
      <pc:chgData name="Baukje Bruinsma" userId="039b5a28-17a3-4b1a-a133-c7aed4bb33ab" providerId="ADAL" clId="{8A5EEC6D-1B5A-4F8D-8A5D-5764DAD50CB7}" dt="2022-12-01T18:03:31.401" v="54" actId="20577"/>
      <pc:docMkLst>
        <pc:docMk/>
      </pc:docMkLst>
      <pc:sldChg chg="modSp mod">
        <pc:chgData name="Baukje Bruinsma" userId="039b5a28-17a3-4b1a-a133-c7aed4bb33ab" providerId="ADAL" clId="{8A5EEC6D-1B5A-4F8D-8A5D-5764DAD50CB7}" dt="2022-12-01T18:03:31.401" v="54" actId="20577"/>
        <pc:sldMkLst>
          <pc:docMk/>
          <pc:sldMk cId="1459849990" sldId="256"/>
        </pc:sldMkLst>
        <pc:spChg chg="mod">
          <ac:chgData name="Baukje Bruinsma" userId="039b5a28-17a3-4b1a-a133-c7aed4bb33ab" providerId="ADAL" clId="{8A5EEC6D-1B5A-4F8D-8A5D-5764DAD50CB7}" dt="2022-12-01T18:03:31.401" v="54" actId="20577"/>
          <ac:spMkLst>
            <pc:docMk/>
            <pc:sldMk cId="1459849990" sldId="256"/>
            <ac:spMk id="2" creationId="{BB6F7EA6-D63D-3F66-29F9-7775B4B22203}"/>
          </ac:spMkLst>
        </pc:spChg>
      </pc:sldChg>
      <pc:sldChg chg="addSp delSp modSp mod">
        <pc:chgData name="Baukje Bruinsma" userId="039b5a28-17a3-4b1a-a133-c7aed4bb33ab" providerId="ADAL" clId="{8A5EEC6D-1B5A-4F8D-8A5D-5764DAD50CB7}" dt="2022-11-29T12:14:35.591" v="29" actId="14100"/>
        <pc:sldMkLst>
          <pc:docMk/>
          <pc:sldMk cId="1860441712" sldId="271"/>
        </pc:sldMkLst>
        <pc:spChg chg="mod">
          <ac:chgData name="Baukje Bruinsma" userId="039b5a28-17a3-4b1a-a133-c7aed4bb33ab" providerId="ADAL" clId="{8A5EEC6D-1B5A-4F8D-8A5D-5764DAD50CB7}" dt="2022-11-29T12:11:40.883" v="21" actId="6549"/>
          <ac:spMkLst>
            <pc:docMk/>
            <pc:sldMk cId="1860441712" sldId="271"/>
            <ac:spMk id="5" creationId="{3A285D19-1F1D-4550-9DF2-5E48E724052C}"/>
          </ac:spMkLst>
        </pc:spChg>
        <pc:picChg chg="add mod">
          <ac:chgData name="Baukje Bruinsma" userId="039b5a28-17a3-4b1a-a133-c7aed4bb33ab" providerId="ADAL" clId="{8A5EEC6D-1B5A-4F8D-8A5D-5764DAD50CB7}" dt="2022-11-29T12:13:14.427" v="23" actId="1076"/>
          <ac:picMkLst>
            <pc:docMk/>
            <pc:sldMk cId="1860441712" sldId="271"/>
            <ac:picMk id="3" creationId="{B65D0BF2-A6D3-2F27-1F08-A8B27880D34E}"/>
          </ac:picMkLst>
        </pc:picChg>
        <pc:picChg chg="add mod">
          <ac:chgData name="Baukje Bruinsma" userId="039b5a28-17a3-4b1a-a133-c7aed4bb33ab" providerId="ADAL" clId="{8A5EEC6D-1B5A-4F8D-8A5D-5764DAD50CB7}" dt="2022-11-29T12:14:35.591" v="29" actId="14100"/>
          <ac:picMkLst>
            <pc:docMk/>
            <pc:sldMk cId="1860441712" sldId="271"/>
            <ac:picMk id="6" creationId="{79F2FE69-C578-661A-0D71-7A427DA1E28D}"/>
          </ac:picMkLst>
        </pc:picChg>
        <pc:picChg chg="del">
          <ac:chgData name="Baukje Bruinsma" userId="039b5a28-17a3-4b1a-a133-c7aed4bb33ab" providerId="ADAL" clId="{8A5EEC6D-1B5A-4F8D-8A5D-5764DAD50CB7}" dt="2022-11-29T12:14:23.927" v="24" actId="478"/>
          <ac:picMkLst>
            <pc:docMk/>
            <pc:sldMk cId="1860441712" sldId="271"/>
            <ac:picMk id="12" creationId="{57BF7AF1-A5FF-6D1A-C706-5790BC9193D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10F24E3D-2C04-45E5-9095-D7089F3FC7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27B33DC-5528-4766-9479-2D14868AE4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8841C-5A8E-4C1A-B029-25A49C675DCA}" type="datetimeFigureOut">
              <a:rPr lang="nl-NL" smtClean="0"/>
              <a:t>1-12-2022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536A54D-D8C4-4286-AE1B-52623E965DA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E8EF8B5-3D17-4868-A062-DF7A12F4C6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BADCB-215C-4027-BB9A-BF57A94A37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9933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203AD68F-314D-49F8-9EE3-83FFD2C033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700956"/>
            <a:ext cx="12168000" cy="720000"/>
          </a:xfrm>
          <a:prstGeom prst="rect">
            <a:avLst/>
          </a:prstGeom>
        </p:spPr>
        <p:txBody>
          <a:bodyPr vert="horz" lIns="684000" tIns="72000" rIns="3096000" bIns="45720" rtlCol="0" anchor="t" anchorCtr="0">
            <a:spAutoFit/>
          </a:bodyPr>
          <a:lstStyle>
            <a:lvl1pPr>
              <a:defRPr/>
            </a:lvl1pPr>
          </a:lstStyle>
          <a:p>
            <a:r>
              <a:rPr lang="nl-NL" dirty="0"/>
              <a:t>Klik om de titel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70453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258D9A-8EBF-4B85-AB6E-6DFAC6A179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38600" y="106334"/>
            <a:ext cx="8153400" cy="701731"/>
          </a:xfrm>
          <a:prstGeom prst="rect">
            <a:avLst/>
          </a:prstGeom>
        </p:spPr>
        <p:txBody>
          <a:bodyPr lIns="540000" rIns="540000" anchor="ctr" anchorCtr="0">
            <a:spAutoFit/>
          </a:bodyPr>
          <a:lstStyle>
            <a:lvl1pPr algn="l">
              <a:defRPr sz="4400" spc="-150">
                <a:solidFill>
                  <a:srgbClr val="009FDF"/>
                </a:solidFill>
              </a:defRPr>
            </a:lvl1pPr>
          </a:lstStyle>
          <a:p>
            <a:r>
              <a:rPr lang="nl-NL" dirty="0"/>
              <a:t>Klik om de kop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9686425-4588-462E-8472-BC43EEAB098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38600" y="914400"/>
            <a:ext cx="8153400" cy="428171"/>
          </a:xfrm>
          <a:prstGeom prst="rect">
            <a:avLst/>
          </a:prstGeom>
        </p:spPr>
        <p:txBody>
          <a:bodyPr lIns="540000" rIns="540000">
            <a:sp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de </a:t>
            </a:r>
            <a:r>
              <a:rPr lang="nl-NL" dirty="0" err="1"/>
              <a:t>subkop</a:t>
            </a:r>
            <a:r>
              <a:rPr lang="nl-NL" dirty="0"/>
              <a:t> te bewerken</a:t>
            </a:r>
          </a:p>
        </p:txBody>
      </p:sp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D526F0C2-23A2-4974-8113-B963079B33F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38600" y="1665514"/>
            <a:ext cx="8153400" cy="1567609"/>
          </a:xfrm>
          <a:prstGeom prst="rect">
            <a:avLst/>
          </a:prstGeom>
        </p:spPr>
        <p:txBody>
          <a:bodyPr lIns="540000" rIns="540000">
            <a:spAutoFit/>
          </a:bodyPr>
          <a:lstStyle>
            <a:lvl1pPr marL="0" indent="0">
              <a:tabLst/>
              <a:defRPr sz="2000">
                <a:solidFill>
                  <a:schemeClr val="tx1"/>
                </a:solidFill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2" name="Tijdelijke aanduiding voor inhoud 3">
            <a:extLst>
              <a:ext uri="{FF2B5EF4-FFF2-40B4-BE49-F238E27FC236}">
                <a16:creationId xmlns:a16="http://schemas.microsoft.com/office/drawing/2014/main" id="{09E9EF83-F451-4FF7-B0E3-B66850D31A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" y="1285874"/>
            <a:ext cx="4032000" cy="720000"/>
          </a:xfrm>
          <a:prstGeom prst="rect">
            <a:avLst/>
          </a:prstGeom>
        </p:spPr>
        <p:txBody>
          <a:bodyPr lIns="288000" rIns="288000">
            <a:spAutoFit/>
          </a:bodyPr>
          <a:lstStyle>
            <a:lvl1pPr>
              <a:defRPr sz="2400"/>
            </a:lvl1pPr>
          </a:lstStyle>
          <a:p>
            <a:pPr lvl="0"/>
            <a:r>
              <a:rPr lang="nl-NL" dirty="0"/>
              <a:t>Gebruik deze kolom om een tekst te benadrukken</a:t>
            </a:r>
          </a:p>
        </p:txBody>
      </p:sp>
      <p:sp>
        <p:nvSpPr>
          <p:cNvPr id="13" name="Tijdelijke aanduiding voor afbeelding 2">
            <a:extLst>
              <a:ext uri="{FF2B5EF4-FFF2-40B4-BE49-F238E27FC236}">
                <a16:creationId xmlns:a16="http://schemas.microsoft.com/office/drawing/2014/main" id="{6D25A5B1-8305-41F1-B8E9-5E5CC073E881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58056" y="3178630"/>
            <a:ext cx="3960000" cy="35995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5805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's en afbeelding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664DE9-9CD3-4D0A-9CFA-29795FD13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6611"/>
            <a:ext cx="12192000" cy="1200329"/>
          </a:xfrm>
          <a:prstGeom prst="rect">
            <a:avLst/>
          </a:prstGeom>
        </p:spPr>
        <p:txBody>
          <a:bodyPr lIns="720000" rIns="720000" anchor="ctr" anchorCtr="0">
            <a:spAutoFit/>
          </a:bodyPr>
          <a:lstStyle>
            <a:lvl1pPr algn="ctr">
              <a:defRPr sz="4000" b="1" spc="-150">
                <a:solidFill>
                  <a:srgbClr val="009FDF"/>
                </a:solidFill>
              </a:defRPr>
            </a:lvl1pPr>
          </a:lstStyle>
          <a:p>
            <a:r>
              <a:rPr lang="nl-NL" dirty="0"/>
              <a:t>Gebruik deze dia voor schema’s en grote afbeeldingen</a:t>
            </a:r>
          </a:p>
        </p:txBody>
      </p:sp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98324DB8-32B1-4E2B-A920-375D59C6F3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16421" y="2052638"/>
            <a:ext cx="914400" cy="9144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grafiek 10">
            <a:extLst>
              <a:ext uri="{FF2B5EF4-FFF2-40B4-BE49-F238E27FC236}">
                <a16:creationId xmlns:a16="http://schemas.microsoft.com/office/drawing/2014/main" id="{EA72F6A4-579C-46AD-BC0D-E4F0DDAB4D5F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3359360" y="2057400"/>
            <a:ext cx="914400" cy="910318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grafiek wilt toevoegen</a:t>
            </a:r>
            <a:endParaRPr lang="nl-NL" dirty="0"/>
          </a:p>
        </p:txBody>
      </p:sp>
      <p:sp>
        <p:nvSpPr>
          <p:cNvPr id="14" name="Tijdelijke aanduiding voor tabel 13">
            <a:extLst>
              <a:ext uri="{FF2B5EF4-FFF2-40B4-BE49-F238E27FC236}">
                <a16:creationId xmlns:a16="http://schemas.microsoft.com/office/drawing/2014/main" id="{67EF961D-62AC-40FA-A297-5B924CE3BDD1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5673481" y="2052638"/>
            <a:ext cx="914400" cy="9144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tabel wilt toevoegen</a:t>
            </a:r>
          </a:p>
        </p:txBody>
      </p:sp>
      <p:sp>
        <p:nvSpPr>
          <p:cNvPr id="16" name="Tijdelijke aanduiding voor SmartArt 15">
            <a:extLst>
              <a:ext uri="{FF2B5EF4-FFF2-40B4-BE49-F238E27FC236}">
                <a16:creationId xmlns:a16="http://schemas.microsoft.com/office/drawing/2014/main" id="{BF857588-8A34-43A5-9C6B-CD4FB7FD4985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>
          <a:xfrm>
            <a:off x="6751394" y="2052638"/>
            <a:ext cx="914400" cy="9144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om een SmartArt-graphic toe te voegen</a:t>
            </a:r>
            <a:endParaRPr lang="nl-NL" dirty="0"/>
          </a:p>
        </p:txBody>
      </p:sp>
      <p:sp>
        <p:nvSpPr>
          <p:cNvPr id="18" name="Tijdelijke aanduiding voor media 17">
            <a:extLst>
              <a:ext uri="{FF2B5EF4-FFF2-40B4-BE49-F238E27FC236}">
                <a16:creationId xmlns:a16="http://schemas.microsoft.com/office/drawing/2014/main" id="{2D272F07-0899-4D29-BCA3-F28B1E6AB684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7829306" y="2052638"/>
            <a:ext cx="914400" cy="9144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media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1937940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203AD68F-314D-49F8-9EE3-83FFD2C033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00" y="1684956"/>
            <a:ext cx="12168000" cy="672867"/>
          </a:xfrm>
          <a:prstGeom prst="rect">
            <a:avLst/>
          </a:prstGeom>
        </p:spPr>
        <p:txBody>
          <a:bodyPr vert="horz" lIns="720000" tIns="72000" rIns="720000" bIns="45720" rtlCol="0" anchor="t" anchorCtr="0">
            <a:spAutoFit/>
          </a:bodyPr>
          <a:lstStyle>
            <a:lvl1pPr algn="ctr">
              <a:defRPr sz="4000" spc="-150"/>
            </a:lvl1pPr>
          </a:lstStyle>
          <a:p>
            <a:r>
              <a:rPr lang="nl-NL" dirty="0"/>
              <a:t>Klik om de tekst te bewerken</a:t>
            </a:r>
          </a:p>
        </p:txBody>
      </p:sp>
    </p:spTree>
    <p:extLst>
      <p:ext uri="{BB962C8B-B14F-4D97-AF65-F5344CB8AC3E}">
        <p14:creationId xmlns:p14="http://schemas.microsoft.com/office/powerpoint/2010/main" val="1523656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892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5" r:id="rId3"/>
    <p:sldLayoutId id="21474836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ECCE42ED-6456-4682-AD39-CA70C0005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00956"/>
            <a:ext cx="12168000" cy="1337665"/>
          </a:xfrm>
        </p:spPr>
        <p:txBody>
          <a:bodyPr/>
          <a:lstStyle/>
          <a:p>
            <a:r>
              <a:rPr lang="nl-NL" dirty="0"/>
              <a:t>Spoorboekje </a:t>
            </a:r>
            <a:br>
              <a:rPr lang="nl-NL" dirty="0"/>
            </a:br>
            <a:r>
              <a:rPr lang="nl-NL" dirty="0"/>
              <a:t>Duurzaamheid en Milieu</a:t>
            </a:r>
          </a:p>
        </p:txBody>
      </p:sp>
      <p:sp>
        <p:nvSpPr>
          <p:cNvPr id="2" name="Titel 7">
            <a:extLst>
              <a:ext uri="{FF2B5EF4-FFF2-40B4-BE49-F238E27FC236}">
                <a16:creationId xmlns:a16="http://schemas.microsoft.com/office/drawing/2014/main" id="{BB6F7EA6-D63D-3F66-29F9-7775B4B22203}"/>
              </a:ext>
            </a:extLst>
          </p:cNvPr>
          <p:cNvSpPr txBox="1">
            <a:spLocks/>
          </p:cNvSpPr>
          <p:nvPr/>
        </p:nvSpPr>
        <p:spPr>
          <a:xfrm>
            <a:off x="0" y="4872656"/>
            <a:ext cx="12168000" cy="506668"/>
          </a:xfrm>
          <a:prstGeom prst="rect">
            <a:avLst/>
          </a:prstGeom>
        </p:spPr>
        <p:txBody>
          <a:bodyPr vert="horz" lIns="684000" tIns="72000" rIns="309600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2800"/>
              <a:t>1 december </a:t>
            </a:r>
            <a:r>
              <a:rPr lang="nl-NL" sz="2800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1459849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818A9B24-1107-0E4F-BFD3-AAE815063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16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B427DC-91A4-479B-963B-08707CEAB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F5D4DC0A-7F47-42D6-B0D3-2BE231E3A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610"/>
            <a:ext cx="11718993" cy="6624637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43516A89-3F14-B67F-C3E0-FA0470565C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83951">
            <a:off x="6300597" y="2931102"/>
            <a:ext cx="3694305" cy="3477718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2BA0C9C3-E22E-ED4C-3FFC-7470337EF230}"/>
              </a:ext>
            </a:extLst>
          </p:cNvPr>
          <p:cNvSpPr txBox="1"/>
          <p:nvPr/>
        </p:nvSpPr>
        <p:spPr>
          <a:xfrm>
            <a:off x="3595956" y="4186773"/>
            <a:ext cx="37726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0" b="1" dirty="0">
                <a:solidFill>
                  <a:srgbClr val="FF0000"/>
                </a:solidFill>
              </a:rPr>
              <a:t>6</a:t>
            </a:r>
            <a:r>
              <a:rPr lang="nl-NL" sz="1400" b="1" dirty="0">
                <a:solidFill>
                  <a:srgbClr val="FF0000"/>
                </a:solidFill>
              </a:rPr>
              <a:t>   </a:t>
            </a:r>
            <a:r>
              <a:rPr lang="nl-NL" sz="2400" b="1" dirty="0">
                <a:solidFill>
                  <a:srgbClr val="FF0000"/>
                </a:solidFill>
              </a:rPr>
              <a:t>doelen</a:t>
            </a:r>
          </a:p>
          <a:p>
            <a:r>
              <a:rPr lang="nl-NL" sz="8000" b="1" dirty="0">
                <a:solidFill>
                  <a:srgbClr val="FF0000"/>
                </a:solidFill>
              </a:rPr>
              <a:t>27</a:t>
            </a:r>
            <a:r>
              <a:rPr lang="nl-NL" sz="2400" b="1" dirty="0">
                <a:solidFill>
                  <a:srgbClr val="FF0000"/>
                </a:solidFill>
              </a:rPr>
              <a:t>sub-doelen</a:t>
            </a:r>
          </a:p>
        </p:txBody>
      </p:sp>
    </p:spTree>
    <p:extLst>
      <p:ext uri="{BB962C8B-B14F-4D97-AF65-F5344CB8AC3E}">
        <p14:creationId xmlns:p14="http://schemas.microsoft.com/office/powerpoint/2010/main" val="3659592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3981F-075A-49E2-856C-492299858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6562" y="537720"/>
            <a:ext cx="7620000" cy="701731"/>
          </a:xfrm>
        </p:spPr>
        <p:txBody>
          <a:bodyPr/>
          <a:lstStyle/>
          <a:p>
            <a:r>
              <a:rPr lang="nl-NL" dirty="0"/>
              <a:t>Waar werken we aan?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A285D19-1F1D-4550-9DF2-5E48E7240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61912" y="1374934"/>
            <a:ext cx="4162424" cy="885371"/>
          </a:xfrm>
        </p:spPr>
        <p:txBody>
          <a:bodyPr/>
          <a:lstStyle/>
          <a:p>
            <a:r>
              <a:rPr lang="nl-NL" dirty="0">
                <a:latin typeface="Arial Black" panose="020B0A04020102020204" pitchFamily="34" charset="0"/>
              </a:rPr>
              <a:t>Spoorboekje</a:t>
            </a:r>
          </a:p>
          <a:p>
            <a:endParaRPr lang="nl-NL" dirty="0"/>
          </a:p>
        </p:txBody>
      </p:sp>
      <p:pic>
        <p:nvPicPr>
          <p:cNvPr id="3" name="Picture 2" descr="Spoorboekje 2022 is nu te koop!">
            <a:extLst>
              <a:ext uri="{FF2B5EF4-FFF2-40B4-BE49-F238E27FC236}">
                <a16:creationId xmlns:a16="http://schemas.microsoft.com/office/drawing/2014/main" id="{B65D0BF2-A6D3-2F27-1F08-A8B27880D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" y="2617501"/>
            <a:ext cx="2492375" cy="3275013"/>
          </a:xfrm>
          <a:prstGeom prst="rect">
            <a:avLst/>
          </a:prstGeom>
          <a:scene3d>
            <a:camera prst="orthographicFront">
              <a:rot lat="0" lon="0" rev="198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9F2FE69-C578-661A-0D71-7A427DA1E2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50" y="1573719"/>
            <a:ext cx="7036932" cy="456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41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3981F-075A-49E2-856C-492299858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6562" y="537720"/>
            <a:ext cx="7620000" cy="701731"/>
          </a:xfrm>
        </p:spPr>
        <p:txBody>
          <a:bodyPr/>
          <a:lstStyle/>
          <a:p>
            <a:r>
              <a:rPr lang="nl-NL" dirty="0"/>
              <a:t>Wat willen we realiseren?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A285D19-1F1D-4550-9DF2-5E48E7240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61912" y="2051209"/>
            <a:ext cx="4162424" cy="885371"/>
          </a:xfrm>
        </p:spPr>
        <p:txBody>
          <a:bodyPr/>
          <a:lstStyle/>
          <a:p>
            <a:r>
              <a:rPr lang="nl-NL" dirty="0">
                <a:latin typeface="Arial Black" panose="020B0A04020102020204" pitchFamily="34" charset="0"/>
              </a:rPr>
              <a:t>ENERGIETRANSITIE</a:t>
            </a:r>
          </a:p>
          <a:p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A463745-6B9C-F6B5-250F-E108E9C60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2" y="1520825"/>
            <a:ext cx="5114925" cy="5248275"/>
          </a:xfrm>
          <a:prstGeom prst="rect">
            <a:avLst/>
          </a:prstGeom>
        </p:spPr>
      </p:pic>
      <p:pic>
        <p:nvPicPr>
          <p:cNvPr id="3" name="Afbeelding 2" descr="Afbeeldingsresultaten voor zonneveld">
            <a:extLst>
              <a:ext uri="{FF2B5EF4-FFF2-40B4-BE49-F238E27FC236}">
                <a16:creationId xmlns:a16="http://schemas.microsoft.com/office/drawing/2014/main" id="{CAF59659-A99B-8C57-122A-40F54BAB3C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41" y="3429000"/>
            <a:ext cx="3694536" cy="2736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7583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3981F-075A-49E2-856C-492299858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6562" y="537720"/>
            <a:ext cx="7620000" cy="701731"/>
          </a:xfrm>
        </p:spPr>
        <p:txBody>
          <a:bodyPr/>
          <a:lstStyle/>
          <a:p>
            <a:r>
              <a:rPr lang="nl-NL" dirty="0"/>
              <a:t>Wat gaan we doen?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A285D19-1F1D-4550-9DF2-5E48E7240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61912" y="2051209"/>
            <a:ext cx="4162424" cy="885371"/>
          </a:xfrm>
        </p:spPr>
        <p:txBody>
          <a:bodyPr/>
          <a:lstStyle/>
          <a:p>
            <a:r>
              <a:rPr lang="nl-NL" dirty="0">
                <a:latin typeface="Arial Black" panose="020B0A04020102020204" pitchFamily="34" charset="0"/>
              </a:rPr>
              <a:t>ENERGIETRANSITIE</a:t>
            </a:r>
          </a:p>
          <a:p>
            <a:endParaRPr lang="nl-NL" dirty="0"/>
          </a:p>
        </p:txBody>
      </p:sp>
      <p:pic>
        <p:nvPicPr>
          <p:cNvPr id="3" name="Afbeelding 2" descr="Afbeeldingsresultaten voor zonneveld">
            <a:extLst>
              <a:ext uri="{FF2B5EF4-FFF2-40B4-BE49-F238E27FC236}">
                <a16:creationId xmlns:a16="http://schemas.microsoft.com/office/drawing/2014/main" id="{CAF59659-A99B-8C57-122A-40F54BAB3C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41" y="3429000"/>
            <a:ext cx="3694536" cy="2736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E9A41128-23A2-5E67-C9EF-E31985BA9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944" y="1239451"/>
            <a:ext cx="5823131" cy="548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728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3981F-075A-49E2-856C-492299858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6562" y="537720"/>
            <a:ext cx="7620000" cy="701731"/>
          </a:xfrm>
        </p:spPr>
        <p:txBody>
          <a:bodyPr/>
          <a:lstStyle/>
          <a:p>
            <a:r>
              <a:rPr lang="nl-NL" dirty="0"/>
              <a:t>Wat willen we realiseren?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A285D19-1F1D-4550-9DF2-5E48E7240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61912" y="2051209"/>
            <a:ext cx="4162424" cy="885371"/>
          </a:xfrm>
        </p:spPr>
        <p:txBody>
          <a:bodyPr/>
          <a:lstStyle/>
          <a:p>
            <a:r>
              <a:rPr lang="nl-NL" dirty="0">
                <a:latin typeface="Arial Black" panose="020B0A04020102020204" pitchFamily="34" charset="0"/>
              </a:rPr>
              <a:t>KLIMAATADAPTATIE</a:t>
            </a:r>
          </a:p>
          <a:p>
            <a:endParaRPr lang="nl-NL" dirty="0"/>
          </a:p>
        </p:txBody>
      </p:sp>
      <p:pic>
        <p:nvPicPr>
          <p:cNvPr id="4" name="Afbeelding 3" descr="Afbeeldingsresultaat voor deltaprogramma ruimtelijke adaptatie">
            <a:extLst>
              <a:ext uri="{FF2B5EF4-FFF2-40B4-BE49-F238E27FC236}">
                <a16:creationId xmlns:a16="http://schemas.microsoft.com/office/drawing/2014/main" id="{FE565FD1-D080-EBD5-02F2-8E5BBB4B0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2063"/>
            <a:ext cx="4110875" cy="24767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9072108-D706-A7AF-F2EF-889F75221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650" y="1267788"/>
            <a:ext cx="4911725" cy="108357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AFBE62D5-1949-EE42-EA3B-3520F44337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7650" y="2351362"/>
            <a:ext cx="4911725" cy="413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10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3981F-075A-49E2-856C-492299858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6562" y="537720"/>
            <a:ext cx="7620000" cy="701731"/>
          </a:xfrm>
        </p:spPr>
        <p:txBody>
          <a:bodyPr/>
          <a:lstStyle/>
          <a:p>
            <a:r>
              <a:rPr lang="nl-NL" dirty="0"/>
              <a:t>Wat gaan we doen?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A285D19-1F1D-4550-9DF2-5E48E7240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61912" y="2051209"/>
            <a:ext cx="4162424" cy="885371"/>
          </a:xfrm>
        </p:spPr>
        <p:txBody>
          <a:bodyPr/>
          <a:lstStyle/>
          <a:p>
            <a:r>
              <a:rPr lang="nl-NL" dirty="0">
                <a:latin typeface="Arial Black" panose="020B0A04020102020204" pitchFamily="34" charset="0"/>
              </a:rPr>
              <a:t>KLIMAATADAPTATIE</a:t>
            </a:r>
          </a:p>
          <a:p>
            <a:endParaRPr lang="nl-NL" dirty="0"/>
          </a:p>
        </p:txBody>
      </p:sp>
      <p:pic>
        <p:nvPicPr>
          <p:cNvPr id="4" name="Afbeelding 3" descr="Afbeeldingsresultaat voor deltaprogramma ruimtelijke adaptatie">
            <a:extLst>
              <a:ext uri="{FF2B5EF4-FFF2-40B4-BE49-F238E27FC236}">
                <a16:creationId xmlns:a16="http://schemas.microsoft.com/office/drawing/2014/main" id="{FE565FD1-D080-EBD5-02F2-8E5BBB4B0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2063"/>
            <a:ext cx="4110875" cy="24767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AC2E04D-6BAB-B7CF-B802-099122EAC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036" y="1239451"/>
            <a:ext cx="5954713" cy="546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350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3981F-075A-49E2-856C-492299858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6562" y="537720"/>
            <a:ext cx="7620000" cy="701731"/>
          </a:xfrm>
        </p:spPr>
        <p:txBody>
          <a:bodyPr/>
          <a:lstStyle/>
          <a:p>
            <a:r>
              <a:rPr lang="nl-NL" dirty="0"/>
              <a:t>Wat willen we realiseren?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A285D19-1F1D-4550-9DF2-5E48E7240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61912" y="2051209"/>
            <a:ext cx="4162424" cy="885371"/>
          </a:xfrm>
        </p:spPr>
        <p:txBody>
          <a:bodyPr/>
          <a:lstStyle/>
          <a:p>
            <a:r>
              <a:rPr lang="nl-NL" dirty="0">
                <a:latin typeface="Arial Black" panose="020B0A04020102020204" pitchFamily="34" charset="0"/>
              </a:rPr>
              <a:t>MILIEUKWALITEIT</a:t>
            </a:r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4733F2D-A76E-60FD-A304-43490B8CF9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65" y="3429000"/>
            <a:ext cx="3422164" cy="26364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0DC798C-ED75-582F-378C-92DBC4142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650" y="1448958"/>
            <a:ext cx="5693933" cy="123435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7A74110-A7F9-4835-4915-74AF1ECC4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6954" y="2683308"/>
            <a:ext cx="5693933" cy="366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31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3981F-075A-49E2-856C-492299858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6562" y="537720"/>
            <a:ext cx="7620000" cy="701731"/>
          </a:xfrm>
        </p:spPr>
        <p:txBody>
          <a:bodyPr/>
          <a:lstStyle/>
          <a:p>
            <a:r>
              <a:rPr lang="nl-NL" dirty="0"/>
              <a:t>Wat willen we realiseren?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A285D19-1F1D-4550-9DF2-5E48E7240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61912" y="2051209"/>
            <a:ext cx="4162424" cy="885371"/>
          </a:xfrm>
        </p:spPr>
        <p:txBody>
          <a:bodyPr/>
          <a:lstStyle/>
          <a:p>
            <a:r>
              <a:rPr lang="nl-NL" dirty="0">
                <a:latin typeface="Arial Black" panose="020B0A04020102020204" pitchFamily="34" charset="0"/>
              </a:rPr>
              <a:t>BIODIVERSITEIT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F5B24E0-5B6B-66A4-6DB7-0CAC1BA453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3525184"/>
            <a:ext cx="3892980" cy="2594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B016281-BC8C-FB1B-3A04-859A21811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3" y="1475337"/>
            <a:ext cx="5924548" cy="146124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690D86F-B3D7-6D25-8CDA-7919AE8FE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053" y="2936580"/>
            <a:ext cx="5924549" cy="334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52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3981F-075A-49E2-856C-492299858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6562" y="338441"/>
            <a:ext cx="7620000" cy="701731"/>
          </a:xfrm>
        </p:spPr>
        <p:txBody>
          <a:bodyPr/>
          <a:lstStyle/>
          <a:p>
            <a:r>
              <a:rPr lang="nl-NL" dirty="0"/>
              <a:t>Wat willen we realiseren?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A285D19-1F1D-4550-9DF2-5E48E72405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00460" y="1380471"/>
            <a:ext cx="3647640" cy="1217769"/>
          </a:xfrm>
        </p:spPr>
        <p:txBody>
          <a:bodyPr/>
          <a:lstStyle/>
          <a:p>
            <a:r>
              <a:rPr lang="nl-NL" dirty="0">
                <a:latin typeface="Arial Black" panose="020B0A04020102020204" pitchFamily="34" charset="0"/>
              </a:rPr>
              <a:t>KRINGLOOP ECONOMIE</a:t>
            </a:r>
          </a:p>
          <a:p>
            <a:endParaRPr lang="nl-NL" dirty="0"/>
          </a:p>
        </p:txBody>
      </p:sp>
      <p:pic>
        <p:nvPicPr>
          <p:cNvPr id="3" name="Afbeelding 2" descr="Afbeeldingsresultaat voor ruilwinkel zierikzee">
            <a:extLst>
              <a:ext uri="{FF2B5EF4-FFF2-40B4-BE49-F238E27FC236}">
                <a16:creationId xmlns:a16="http://schemas.microsoft.com/office/drawing/2014/main" id="{F4FDA243-2B9D-6062-AA95-732F552F3A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60" y="3496444"/>
            <a:ext cx="3771029" cy="26000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67806EA-908D-B5E9-90FE-12DD3EF47A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093" y="1336481"/>
            <a:ext cx="5214938" cy="65287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38A62853-1985-7A61-D7FF-537AF9B26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9093" y="1929098"/>
            <a:ext cx="5214938" cy="486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9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4BF44E92-ED92-A8A6-1C69-4152E3369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051"/>
            <a:ext cx="12192000" cy="70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204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6D1852E-0B24-4A36-7A11-BB60D6337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371475"/>
            <a:ext cx="1107757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72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3CE67B8-C2DB-FA12-00D7-F0CAB57F2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61937"/>
            <a:ext cx="11325225" cy="63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1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3B262-23A7-4EF5-8475-51E913833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71043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A600FA5-F491-BD5E-CF51-7F732F447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" y="457200"/>
            <a:ext cx="12187206" cy="607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6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E40FDCD-CEE2-9477-E0DB-604C853DB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1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098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02C2684-DC69-F1A6-7126-6E49FE56E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72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A04C171-1FC4-67A5-2702-6B1D47AA4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87"/>
            <a:ext cx="12192000" cy="688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35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5D26DE1-C023-6899-F693-9C22561DB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21869" cy="685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13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20D38F4-77E3-534F-C57C-290081EC1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36"/>
            <a:ext cx="12192000" cy="683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2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8C5D915-72C6-4763-AF18-FE852386DD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jdelijke aanduiding voor grafiek 3">
            <a:extLst>
              <a:ext uri="{FF2B5EF4-FFF2-40B4-BE49-F238E27FC236}">
                <a16:creationId xmlns:a16="http://schemas.microsoft.com/office/drawing/2014/main" id="{79F00244-3888-4B4D-8C8D-24EF160B5A6A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6" name="Tijdelijke aanduiding voor SmartArt 5">
            <a:extLst>
              <a:ext uri="{FF2B5EF4-FFF2-40B4-BE49-F238E27FC236}">
                <a16:creationId xmlns:a16="http://schemas.microsoft.com/office/drawing/2014/main" id="{E8AE88AE-C458-44A8-AD5D-DC06C17EB998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/>
      </p:sp>
      <p:sp>
        <p:nvSpPr>
          <p:cNvPr id="7" name="Tijdelijke aanduiding voor media 6">
            <a:extLst>
              <a:ext uri="{FF2B5EF4-FFF2-40B4-BE49-F238E27FC236}">
                <a16:creationId xmlns:a16="http://schemas.microsoft.com/office/drawing/2014/main" id="{7A42DB95-B963-47A3-9250-0241386453EA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/>
      </p:sp>
      <p:sp>
        <p:nvSpPr>
          <p:cNvPr id="23" name="Tijdelijke aanduiding voor tabel 22">
            <a:extLst>
              <a:ext uri="{FF2B5EF4-FFF2-40B4-BE49-F238E27FC236}">
                <a16:creationId xmlns:a16="http://schemas.microsoft.com/office/drawing/2014/main" id="{A7E3E5E7-D1C4-484C-A34E-A77DB0EB9FC0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318CCF3-F317-39B3-311A-1F2AF3B02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956"/>
            <a:ext cx="12192000" cy="685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19789"/>
      </p:ext>
    </p:extLst>
  </p:cSld>
  <p:clrMapOvr>
    <a:masterClrMapping/>
  </p:clrMapOvr>
</p:sld>
</file>

<file path=ppt/theme/theme1.xml><?xml version="1.0" encoding="utf-8"?>
<a:theme xmlns:a="http://schemas.openxmlformats.org/drawingml/2006/main" name="huisstijl_s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uisstijl lettertype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_huisstijl_2022" id="{4AD2A7B8-2453-4DFF-BA99-D00B786DCCC1}" vid="{7AE518EF-2D1B-45F0-9710-A2F6AE8BE95B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0c4116a-0aca-4939-98e3-f00df5f9d1a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75A7E794F8BC4F82382EC74C84B8E1" ma:contentTypeVersion="10" ma:contentTypeDescription="Een nieuw document maken." ma:contentTypeScope="" ma:versionID="a319232c5a40f7506b756cf693b6f44b">
  <xsd:schema xmlns:xsd="http://www.w3.org/2001/XMLSchema" xmlns:xs="http://www.w3.org/2001/XMLSchema" xmlns:p="http://schemas.microsoft.com/office/2006/metadata/properties" xmlns:ns2="c0c4116a-0aca-4939-98e3-f00df5f9d1aa" xmlns:ns3="9f392b3c-284f-4379-900e-6333b49b5c94" targetNamespace="http://schemas.microsoft.com/office/2006/metadata/properties" ma:root="true" ma:fieldsID="c633aa38ca920430480f117275e3a375" ns2:_="" ns3:_="">
    <xsd:import namespace="c0c4116a-0aca-4939-98e3-f00df5f9d1aa"/>
    <xsd:import namespace="9f392b3c-284f-4379-900e-6333b49b5c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c4116a-0aca-4939-98e3-f00df5f9d1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Afbeeldingtags" ma:readOnly="false" ma:fieldId="{5cf76f15-5ced-4ddc-b409-7134ff3c332f}" ma:taxonomyMulti="true" ma:sspId="b3275c26-5aa8-4751-9e54-cd7677f7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392b3c-284f-4379-900e-6333b49b5c94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38CA53-14E7-4993-AB24-B542242B6D29}">
  <ds:schemaRefs>
    <ds:schemaRef ds:uri="http://schemas.microsoft.com/office/2006/metadata/properties"/>
    <ds:schemaRef ds:uri="http://schemas.microsoft.com/office/infopath/2007/PartnerControls"/>
    <ds:schemaRef ds:uri="7156324b-163a-4f5b-8c34-b8b24a94b8c2"/>
    <ds:schemaRef ds:uri="ba364d5e-7abd-49cc-8eea-0066e712432c"/>
  </ds:schemaRefs>
</ds:datastoreItem>
</file>

<file path=customXml/itemProps2.xml><?xml version="1.0" encoding="utf-8"?>
<ds:datastoreItem xmlns:ds="http://schemas.openxmlformats.org/officeDocument/2006/customXml" ds:itemID="{A588621A-7004-43D1-A30A-77BBB04E59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75B894-80B5-4B6F-BF53-105CC90AC066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217</TotalTime>
  <Words>60</Words>
  <Application>Microsoft Office PowerPoint</Application>
  <PresentationFormat>Breedbeeld</PresentationFormat>
  <Paragraphs>20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6" baseType="lpstr">
      <vt:lpstr>Arial</vt:lpstr>
      <vt:lpstr>Arial Black</vt:lpstr>
      <vt:lpstr>Calibri</vt:lpstr>
      <vt:lpstr>huisstijl_sd</vt:lpstr>
      <vt:lpstr>Spoorboekje  Duurzaamheid en Milieu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Waar werken we aan?</vt:lpstr>
      <vt:lpstr>Wat willen we realiseren?</vt:lpstr>
      <vt:lpstr>Wat gaan we doen?</vt:lpstr>
      <vt:lpstr>Wat willen we realiseren?</vt:lpstr>
      <vt:lpstr>Wat gaan we doen?</vt:lpstr>
      <vt:lpstr>Wat willen we realiseren?</vt:lpstr>
      <vt:lpstr>Wat willen we realiseren?</vt:lpstr>
      <vt:lpstr>Wat willen we realiseren?</vt:lpstr>
      <vt:lpstr>PowerPoint-presentatie</vt:lpstr>
      <vt:lpstr>PowerPoint-presentatie</vt:lpstr>
      <vt:lpstr>PowerPoint-presentatie</vt:lpstr>
    </vt:vector>
  </TitlesOfParts>
  <Company>Gemeente Schouwen-Duiveland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Baukje Bruinsma</dc:creator>
  <cp:lastModifiedBy>Baukje Bruinsma</cp:lastModifiedBy>
  <cp:revision>5</cp:revision>
  <dcterms:created xsi:type="dcterms:W3CDTF">2022-11-28T11:36:39Z</dcterms:created>
  <dcterms:modified xsi:type="dcterms:W3CDTF">2022-12-01T18:03:33Z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0x010100001951CE07739B45B7B23AFD592BFBFB</vt:lpwstr>
  </property>
  <property fmtid="{D5CDD505-2E9C-101B-9397-08002B2CF9AE}" pid="3" name="MediaServiceImageTags">
    <vt:lpwstr/>
  </property>
</Properties>
</file>