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5" r:id="rId4"/>
  </p:sldMasterIdLst>
  <p:notesMasterIdLst>
    <p:notesMasterId r:id="rId21"/>
  </p:notesMasterIdLst>
  <p:handoutMasterIdLst>
    <p:handoutMasterId r:id="rId22"/>
  </p:handoutMasterIdLst>
  <p:sldIdLst>
    <p:sldId id="289" r:id="rId5"/>
    <p:sldId id="283" r:id="rId6"/>
    <p:sldId id="284" r:id="rId7"/>
    <p:sldId id="285" r:id="rId8"/>
    <p:sldId id="297" r:id="rId9"/>
    <p:sldId id="298" r:id="rId10"/>
    <p:sldId id="293" r:id="rId11"/>
    <p:sldId id="286" r:id="rId12"/>
    <p:sldId id="291" r:id="rId13"/>
    <p:sldId id="290" r:id="rId14"/>
    <p:sldId id="287" r:id="rId15"/>
    <p:sldId id="292" r:id="rId16"/>
    <p:sldId id="294" r:id="rId17"/>
    <p:sldId id="295" r:id="rId18"/>
    <p:sldId id="296" r:id="rId19"/>
    <p:sldId id="273" r:id="rId2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BA"/>
    <a:srgbClr val="00A0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3C060F-9AB1-2E55-B6C5-0864D96E006E}" v="328" dt="2022-06-02T12:24:12.779"/>
    <p1510:client id="{E3B52F66-D58C-4464-87F6-017E54DC51F8}" v="1313" dt="2022-06-02T13:51:14.646"/>
    <p1510:client id="{EE009EAA-5E3E-224E-E68A-9968728B3473}" v="4031" dt="2022-06-02T13:45:32.639"/>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jl, gemiddeld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Stijl, gemiddeld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18"/>
    <p:restoredTop sz="95918"/>
  </p:normalViewPr>
  <p:slideViewPr>
    <p:cSldViewPr snapToGrid="0" snapToObjects="1" showGuides="1">
      <p:cViewPr varScale="1">
        <p:scale>
          <a:sx n="99" d="100"/>
          <a:sy n="99" d="100"/>
        </p:scale>
        <p:origin x="90" y="576"/>
      </p:cViewPr>
      <p:guideLst>
        <p:guide orient="horz" pos="2160"/>
        <p:guide pos="3840"/>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107" d="100"/>
          <a:sy n="107" d="100"/>
        </p:scale>
        <p:origin x="2048" y="1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0C7A4BCC-EB98-47E5-A999-0B62E18E145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E56E8E16-A8C3-4AE8-9F04-EFEFBCF001D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C13472-8A56-4DB3-80A7-A093CC1BFE43}" type="datetimeFigureOut">
              <a:rPr lang="nl-NL" smtClean="0"/>
              <a:t>2-6-2022</a:t>
            </a:fld>
            <a:endParaRPr lang="nl-NL"/>
          </a:p>
        </p:txBody>
      </p:sp>
      <p:sp>
        <p:nvSpPr>
          <p:cNvPr id="4" name="Tijdelijke aanduiding voor voettekst 3">
            <a:extLst>
              <a:ext uri="{FF2B5EF4-FFF2-40B4-BE49-F238E27FC236}">
                <a16:creationId xmlns:a16="http://schemas.microsoft.com/office/drawing/2014/main" id="{3812180E-A01E-4D62-BC9A-CFF1A8FF0F1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820700A7-D11A-4855-9D09-8C91CDF3E45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5FBD7EA-802E-4833-B83F-13D16861768F}" type="slidenum">
              <a:rPr lang="nl-NL" smtClean="0"/>
              <a:t>‹nr.›</a:t>
            </a:fld>
            <a:endParaRPr lang="nl-NL"/>
          </a:p>
        </p:txBody>
      </p:sp>
    </p:spTree>
    <p:extLst>
      <p:ext uri="{BB962C8B-B14F-4D97-AF65-F5344CB8AC3E}">
        <p14:creationId xmlns:p14="http://schemas.microsoft.com/office/powerpoint/2010/main" val="17706564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10007F-40A9-DD4C-9016-BFFCD7C4614A}" type="datetimeFigureOut">
              <a:rPr lang="nl-NL" smtClean="0"/>
              <a:t>2-6-2022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B5A2D4-DA03-A346-AB9D-D8E312507C94}" type="slidenum">
              <a:rPr lang="nl-NL" smtClean="0"/>
              <a:t>‹nr.›</a:t>
            </a:fld>
            <a:endParaRPr lang="nl-NL"/>
          </a:p>
        </p:txBody>
      </p:sp>
    </p:spTree>
    <p:extLst>
      <p:ext uri="{BB962C8B-B14F-4D97-AF65-F5344CB8AC3E}">
        <p14:creationId xmlns:p14="http://schemas.microsoft.com/office/powerpoint/2010/main" val="2022381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20B5A2D4-DA03-A346-AB9D-D8E312507C94}" type="slidenum">
              <a:rPr lang="nl-NL" smtClean="0"/>
              <a:t>1</a:t>
            </a:fld>
            <a:endParaRPr lang="nl-NL"/>
          </a:p>
        </p:txBody>
      </p:sp>
    </p:spTree>
    <p:extLst>
      <p:ext uri="{BB962C8B-B14F-4D97-AF65-F5344CB8AC3E}">
        <p14:creationId xmlns:p14="http://schemas.microsoft.com/office/powerpoint/2010/main" val="2019915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Pagina_Afbeelding+TitelWit">
    <p:spTree>
      <p:nvGrpSpPr>
        <p:cNvPr id="1" name=""/>
        <p:cNvGrpSpPr/>
        <p:nvPr/>
      </p:nvGrpSpPr>
      <p:grpSpPr>
        <a:xfrm>
          <a:off x="0" y="0"/>
          <a:ext cx="0" cy="0"/>
          <a:chOff x="0" y="0"/>
          <a:chExt cx="0" cy="0"/>
        </a:xfrm>
      </p:grpSpPr>
      <p:sp>
        <p:nvSpPr>
          <p:cNvPr id="15" name="Tijdelijke aanduiding voor afbeelding 13">
            <a:extLst>
              <a:ext uri="{FF2B5EF4-FFF2-40B4-BE49-F238E27FC236}">
                <a16:creationId xmlns:a16="http://schemas.microsoft.com/office/drawing/2014/main" id="{B7641F1A-A611-0B40-8179-8BC57977E504}"/>
              </a:ext>
            </a:extLst>
          </p:cNvPr>
          <p:cNvSpPr>
            <a:spLocks noGrp="1"/>
          </p:cNvSpPr>
          <p:nvPr>
            <p:ph type="pic" sz="quarter" idx="14" hasCustomPrompt="1"/>
          </p:nvPr>
        </p:nvSpPr>
        <p:spPr>
          <a:xfrm>
            <a:off x="0" y="1738314"/>
            <a:ext cx="12192000" cy="5119686"/>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2" name="Titel 1">
            <a:extLst>
              <a:ext uri="{FF2B5EF4-FFF2-40B4-BE49-F238E27FC236}">
                <a16:creationId xmlns:a16="http://schemas.microsoft.com/office/drawing/2014/main" id="{EEA8C999-426C-1F4A-892D-2AA2E6108C8F}"/>
              </a:ext>
            </a:extLst>
          </p:cNvPr>
          <p:cNvSpPr>
            <a:spLocks noGrp="1"/>
          </p:cNvSpPr>
          <p:nvPr>
            <p:ph type="title"/>
          </p:nvPr>
        </p:nvSpPr>
        <p:spPr>
          <a:xfrm>
            <a:off x="838200" y="484394"/>
            <a:ext cx="10515600" cy="761310"/>
          </a:xfrm>
          <a:prstGeom prst="rect">
            <a:avLst/>
          </a:prstGeom>
        </p:spPr>
        <p:txBody>
          <a:bodyPr>
            <a:normAutofit/>
          </a:bodyPr>
          <a:lstStyle>
            <a:lvl1pPr>
              <a:defRPr sz="4000" baseline="0"/>
            </a:lvl1pPr>
          </a:lstStyle>
          <a:p>
            <a:r>
              <a:rPr lang="nl-NL" dirty="0"/>
              <a:t>Klik om stijl te bewerken</a:t>
            </a:r>
          </a:p>
        </p:txBody>
      </p:sp>
      <p:sp>
        <p:nvSpPr>
          <p:cNvPr id="12" name="Tijdelijke aanduiding voor tekst 11">
            <a:extLst>
              <a:ext uri="{FF2B5EF4-FFF2-40B4-BE49-F238E27FC236}">
                <a16:creationId xmlns:a16="http://schemas.microsoft.com/office/drawing/2014/main" id="{AC274DF8-1C29-774C-B999-E9237ED02DBA}"/>
              </a:ext>
            </a:extLst>
          </p:cNvPr>
          <p:cNvSpPr>
            <a:spLocks noGrp="1"/>
          </p:cNvSpPr>
          <p:nvPr>
            <p:ph type="body" sz="quarter" idx="13" hasCustomPrompt="1"/>
          </p:nvPr>
        </p:nvSpPr>
        <p:spPr>
          <a:xfrm>
            <a:off x="3745383" y="1307651"/>
            <a:ext cx="4701234" cy="348870"/>
          </a:xfrm>
        </p:spPr>
        <p:txBody>
          <a:bodyPr>
            <a:normAutofit/>
          </a:bodyPr>
          <a:lstStyle>
            <a:lvl1pPr algn="ctr">
              <a:buNone/>
              <a:defRPr sz="2000"/>
            </a:lvl1pPr>
          </a:lstStyle>
          <a:p>
            <a:pPr lvl="0"/>
            <a:r>
              <a:rPr lang="nl-NL" dirty="0"/>
              <a:t>Auteur / datum / versie</a:t>
            </a:r>
          </a:p>
        </p:txBody>
      </p:sp>
      <p:sp>
        <p:nvSpPr>
          <p:cNvPr id="8" name="Tijdelijke aanduiding voor afbeelding 5">
            <a:extLst>
              <a:ext uri="{FF2B5EF4-FFF2-40B4-BE49-F238E27FC236}">
                <a16:creationId xmlns:a16="http://schemas.microsoft.com/office/drawing/2014/main" id="{908772BF-1FC8-084C-9EAC-E33F19F85403}"/>
              </a:ext>
            </a:extLst>
          </p:cNvPr>
          <p:cNvSpPr>
            <a:spLocks noGrp="1" noChangeAspect="1"/>
          </p:cNvSpPr>
          <p:nvPr>
            <p:ph type="pic" sz="quarter" idx="19" hasCustomPrompt="1"/>
          </p:nvPr>
        </p:nvSpPr>
        <p:spPr>
          <a:xfrm>
            <a:off x="-9000" y="2201863"/>
            <a:ext cx="2048400" cy="1118712"/>
          </a:xfrm>
        </p:spPr>
        <p:txBody>
          <a:bodyPr>
            <a:noAutofit/>
          </a:bodyPr>
          <a:lstStyle>
            <a:lvl1pPr>
              <a:defRPr sz="1400"/>
            </a:lvl1pPr>
          </a:lstStyle>
          <a:p>
            <a:r>
              <a:rPr lang="nl-NL" dirty="0"/>
              <a:t>Plaats hier het gemeente Almere logo in de gewenste kleur</a:t>
            </a:r>
          </a:p>
        </p:txBody>
      </p:sp>
    </p:spTree>
    <p:extLst>
      <p:ext uri="{BB962C8B-B14F-4D97-AF65-F5344CB8AC3E}">
        <p14:creationId xmlns:p14="http://schemas.microsoft.com/office/powerpoint/2010/main" val="3733818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vak_2 kolommen">
    <p:spTree>
      <p:nvGrpSpPr>
        <p:cNvPr id="1" name=""/>
        <p:cNvGrpSpPr/>
        <p:nvPr/>
      </p:nvGrpSpPr>
      <p:grpSpPr>
        <a:xfrm>
          <a:off x="0" y="0"/>
          <a:ext cx="0" cy="0"/>
          <a:chOff x="0" y="0"/>
          <a:chExt cx="0" cy="0"/>
        </a:xfrm>
      </p:grpSpPr>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2682394" y="2202055"/>
            <a:ext cx="8671406" cy="3631763"/>
          </a:xfrm>
        </p:spPr>
        <p:txBody>
          <a:bodyPr numCol="2" spcCol="180000"/>
          <a:lstStyle>
            <a:lvl1pPr>
              <a:buNone/>
              <a:defRPr/>
            </a:lvl1pPr>
          </a:lstStyle>
          <a:p>
            <a:pPr lvl="0"/>
            <a:endParaRPr lang="nl-NL" dirty="0"/>
          </a:p>
        </p:txBody>
      </p:sp>
      <p:sp>
        <p:nvSpPr>
          <p:cNvPr id="25" name="Tijdelijke aanduiding voor titel 1">
            <a:extLst>
              <a:ext uri="{FF2B5EF4-FFF2-40B4-BE49-F238E27FC236}">
                <a16:creationId xmlns:a16="http://schemas.microsoft.com/office/drawing/2014/main" id="{20263062-4462-934A-99DC-99A1AEDF74B1}"/>
              </a:ext>
            </a:extLst>
          </p:cNvPr>
          <p:cNvSpPr txBox="1">
            <a:spLocks/>
          </p:cNvSpPr>
          <p:nvPr userDrawn="1"/>
        </p:nvSpPr>
        <p:spPr>
          <a:xfrm>
            <a:off x="3486804" y="974622"/>
            <a:ext cx="7866996" cy="76131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i="0" kern="1200">
                <a:solidFill>
                  <a:schemeClr val="tx1"/>
                </a:solidFill>
                <a:latin typeface="DIN" panose="02000503040000020003" pitchFamily="2" charset="0"/>
                <a:ea typeface="+mj-ea"/>
                <a:cs typeface="+mj-cs"/>
              </a:defRPr>
            </a:lvl1pPr>
          </a:lstStyle>
          <a:p>
            <a:pPr algn="l"/>
            <a:endParaRPr lang="en-NL" sz="3200" b="0" i="0" dirty="0">
              <a:latin typeface="DIN" panose="02000503040000020003" pitchFamily="2" charset="0"/>
            </a:endParaRPr>
          </a:p>
        </p:txBody>
      </p:sp>
      <p:sp>
        <p:nvSpPr>
          <p:cNvPr id="10" name="Tijdelijke aanduiding voor datum 2">
            <a:extLst>
              <a:ext uri="{FF2B5EF4-FFF2-40B4-BE49-F238E27FC236}">
                <a16:creationId xmlns:a16="http://schemas.microsoft.com/office/drawing/2014/main" id="{1FC73972-63FF-4AF5-A37F-1A532A70130F}"/>
              </a:ext>
            </a:extLst>
          </p:cNvPr>
          <p:cNvSpPr>
            <a:spLocks noGrp="1"/>
          </p:cNvSpPr>
          <p:nvPr>
            <p:ph type="dt" sz="half" idx="10"/>
          </p:nvPr>
        </p:nvSpPr>
        <p:spPr>
          <a:xfrm>
            <a:off x="838200" y="6356350"/>
            <a:ext cx="2743200" cy="365125"/>
          </a:xfrm>
        </p:spPr>
        <p:txBody>
          <a:bodyPr/>
          <a:lstStyle>
            <a:lvl1pPr>
              <a:defRPr sz="1100">
                <a:latin typeface="DIN" panose="00000400000000000000" pitchFamily="2" charset="0"/>
              </a:defRPr>
            </a:lvl1pPr>
          </a:lstStyle>
          <a:p>
            <a:fld id="{8BE84C8E-141E-EA40-880D-76BD3911284B}" type="datetime1">
              <a:rPr lang="nl-NL" smtClean="0"/>
              <a:pPr/>
              <a:t>2-6-2022</a:t>
            </a:fld>
            <a:endParaRPr lang="nl-NL" dirty="0"/>
          </a:p>
        </p:txBody>
      </p:sp>
      <p:sp>
        <p:nvSpPr>
          <p:cNvPr id="11" name="Tijdelijke aanduiding voor voettekst 3">
            <a:extLst>
              <a:ext uri="{FF2B5EF4-FFF2-40B4-BE49-F238E27FC236}">
                <a16:creationId xmlns:a16="http://schemas.microsoft.com/office/drawing/2014/main" id="{73989AB7-7C3E-4916-8CBE-302E8361F5C5}"/>
              </a:ext>
            </a:extLst>
          </p:cNvPr>
          <p:cNvSpPr>
            <a:spLocks noGrp="1"/>
          </p:cNvSpPr>
          <p:nvPr>
            <p:ph type="ftr" sz="quarter" idx="11"/>
          </p:nvPr>
        </p:nvSpPr>
        <p:spPr>
          <a:xfrm>
            <a:off x="4038600" y="6356350"/>
            <a:ext cx="4114800" cy="365125"/>
          </a:xfrm>
        </p:spPr>
        <p:txBody>
          <a:bodyPr/>
          <a:lstStyle>
            <a:lvl1pPr>
              <a:defRPr sz="1100">
                <a:latin typeface="DIN" panose="00000400000000000000" pitchFamily="2" charset="0"/>
              </a:defRPr>
            </a:lvl1pPr>
          </a:lstStyle>
          <a:p>
            <a:endParaRPr lang="nl-NL" dirty="0"/>
          </a:p>
        </p:txBody>
      </p:sp>
      <p:sp>
        <p:nvSpPr>
          <p:cNvPr id="12" name="Tijdelijke aanduiding voor dianummer 4">
            <a:extLst>
              <a:ext uri="{FF2B5EF4-FFF2-40B4-BE49-F238E27FC236}">
                <a16:creationId xmlns:a16="http://schemas.microsoft.com/office/drawing/2014/main" id="{F33D4E80-4E00-4FE1-A6FE-EBF5980E8D40}"/>
              </a:ext>
            </a:extLst>
          </p:cNvPr>
          <p:cNvSpPr>
            <a:spLocks noGrp="1"/>
          </p:cNvSpPr>
          <p:nvPr>
            <p:ph type="sldNum" sz="quarter" idx="12"/>
          </p:nvPr>
        </p:nvSpPr>
        <p:spPr>
          <a:xfrm>
            <a:off x="8610600" y="6356350"/>
            <a:ext cx="2743200" cy="365125"/>
          </a:xfrm>
        </p:spPr>
        <p:txBody>
          <a:bodyPr/>
          <a:lstStyle>
            <a:lvl1pPr>
              <a:defRPr sz="1100">
                <a:latin typeface="DIN" panose="00000400000000000000" pitchFamily="2" charset="0"/>
              </a:defRPr>
            </a:lvl1pPr>
          </a:lstStyle>
          <a:p>
            <a:fld id="{6BA46E3B-9C4D-ED4F-A219-BC09E5D72B97}" type="slidenum">
              <a:rPr lang="nl-NL" smtClean="0"/>
              <a:pPr/>
              <a:t>‹nr.›</a:t>
            </a:fld>
            <a:endParaRPr lang="nl-NL"/>
          </a:p>
        </p:txBody>
      </p:sp>
      <p:sp>
        <p:nvSpPr>
          <p:cNvPr id="13" name="Tijdelijke aanduiding voor titel 1">
            <a:extLst>
              <a:ext uri="{FF2B5EF4-FFF2-40B4-BE49-F238E27FC236}">
                <a16:creationId xmlns:a16="http://schemas.microsoft.com/office/drawing/2014/main" id="{C9D6BCEC-C885-DD4A-BDCF-50A29E4CBBF3}"/>
              </a:ext>
            </a:extLst>
          </p:cNvPr>
          <p:cNvSpPr>
            <a:spLocks noGrp="1"/>
          </p:cNvSpPr>
          <p:nvPr>
            <p:ph type="title"/>
          </p:nvPr>
        </p:nvSpPr>
        <p:spPr>
          <a:xfrm>
            <a:off x="2682394" y="1116014"/>
            <a:ext cx="8671406" cy="761310"/>
          </a:xfrm>
          <a:prstGeom prst="rect">
            <a:avLst/>
          </a:prstGeom>
        </p:spPr>
        <p:txBody>
          <a:bodyPr vert="horz" lIns="91440" tIns="45720" rIns="91440" bIns="45720" rtlCol="0" anchor="ctr">
            <a:normAutofit/>
          </a:bodyPr>
          <a:lstStyle>
            <a:lvl1pPr algn="l">
              <a:defRPr b="0" i="0" baseline="0"/>
            </a:lvl1pPr>
          </a:lstStyle>
          <a:p>
            <a:r>
              <a:rPr lang="nl-NL" dirty="0"/>
              <a:t>Klik om stijl te bewerken</a:t>
            </a:r>
          </a:p>
        </p:txBody>
      </p:sp>
      <p:sp>
        <p:nvSpPr>
          <p:cNvPr id="18" name="Tijdelijke aanduiding voor afbeelding 9">
            <a:extLst>
              <a:ext uri="{FF2B5EF4-FFF2-40B4-BE49-F238E27FC236}">
                <a16:creationId xmlns:a16="http://schemas.microsoft.com/office/drawing/2014/main" id="{680E4463-7750-0543-900E-49135FA51D22}"/>
              </a:ext>
            </a:extLst>
          </p:cNvPr>
          <p:cNvSpPr>
            <a:spLocks noGrp="1"/>
          </p:cNvSpPr>
          <p:nvPr>
            <p:ph type="pic" sz="quarter" idx="13" hasCustomPrompt="1"/>
          </p:nvPr>
        </p:nvSpPr>
        <p:spPr>
          <a:xfrm>
            <a:off x="0" y="3429000"/>
            <a:ext cx="2048400" cy="1118712"/>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20" name="Tijdelijke aanduiding voor afbeelding 5">
            <a:extLst>
              <a:ext uri="{FF2B5EF4-FFF2-40B4-BE49-F238E27FC236}">
                <a16:creationId xmlns:a16="http://schemas.microsoft.com/office/drawing/2014/main" id="{54E3EA4C-CACC-8847-9E03-8FDBDEE63551}"/>
              </a:ext>
            </a:extLst>
          </p:cNvPr>
          <p:cNvSpPr>
            <a:spLocks noGrp="1" noChangeAspect="1"/>
          </p:cNvSpPr>
          <p:nvPr>
            <p:ph type="pic" sz="quarter" idx="19" hasCustomPrompt="1"/>
          </p:nvPr>
        </p:nvSpPr>
        <p:spPr>
          <a:xfrm>
            <a:off x="-9000" y="2201863"/>
            <a:ext cx="2048400" cy="1118712"/>
          </a:xfrm>
        </p:spPr>
        <p:txBody>
          <a:bodyPr>
            <a:noAutofit/>
          </a:bodyPr>
          <a:lstStyle>
            <a:lvl1pPr>
              <a:defRPr sz="1400"/>
            </a:lvl1pPr>
          </a:lstStyle>
          <a:p>
            <a:r>
              <a:rPr lang="nl-NL" dirty="0"/>
              <a:t>Plaats hier het gemeente Almere logo in de gewenste kleur</a:t>
            </a:r>
          </a:p>
        </p:txBody>
      </p:sp>
    </p:spTree>
    <p:extLst>
      <p:ext uri="{BB962C8B-B14F-4D97-AF65-F5344CB8AC3E}">
        <p14:creationId xmlns:p14="http://schemas.microsoft.com/office/powerpoint/2010/main" val="1752562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ksvak_3 kolommen">
    <p:spTree>
      <p:nvGrpSpPr>
        <p:cNvPr id="1" name=""/>
        <p:cNvGrpSpPr/>
        <p:nvPr/>
      </p:nvGrpSpPr>
      <p:grpSpPr>
        <a:xfrm>
          <a:off x="0" y="0"/>
          <a:ext cx="0" cy="0"/>
          <a:chOff x="0" y="0"/>
          <a:chExt cx="0" cy="0"/>
        </a:xfrm>
      </p:grpSpPr>
      <p:sp>
        <p:nvSpPr>
          <p:cNvPr id="4" name="Tijdelijke aanduiding voor voettekst 3">
            <a:extLst>
              <a:ext uri="{FF2B5EF4-FFF2-40B4-BE49-F238E27FC236}">
                <a16:creationId xmlns:a16="http://schemas.microsoft.com/office/drawing/2014/main" id="{D7990315-AA64-3D45-BAE7-29AD5DE36EE5}"/>
              </a:ext>
            </a:extLst>
          </p:cNvPr>
          <p:cNvSpPr>
            <a:spLocks noGrp="1"/>
          </p:cNvSpPr>
          <p:nvPr>
            <p:ph type="ftr" sz="quarter" idx="11"/>
          </p:nvPr>
        </p:nvSpPr>
        <p:spPr/>
        <p:txBody>
          <a:bodyPr/>
          <a:lstStyle/>
          <a:p>
            <a:endParaRPr lang="nl-NL" dirty="0"/>
          </a:p>
        </p:txBody>
      </p:sp>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2682394" y="2202055"/>
            <a:ext cx="8671406" cy="3631763"/>
          </a:xfrm>
        </p:spPr>
        <p:txBody>
          <a:bodyPr numCol="3" spcCol="180000"/>
          <a:lstStyle>
            <a:lvl1pPr>
              <a:buNone/>
              <a:defRPr/>
            </a:lvl1pPr>
          </a:lstStyle>
          <a:p>
            <a:pPr lvl="0"/>
            <a:endParaRPr lang="nl-NL" dirty="0"/>
          </a:p>
        </p:txBody>
      </p:sp>
      <p:sp>
        <p:nvSpPr>
          <p:cNvPr id="25" name="Tijdelijke aanduiding voor titel 1">
            <a:extLst>
              <a:ext uri="{FF2B5EF4-FFF2-40B4-BE49-F238E27FC236}">
                <a16:creationId xmlns:a16="http://schemas.microsoft.com/office/drawing/2014/main" id="{20263062-4462-934A-99DC-99A1AEDF74B1}"/>
              </a:ext>
            </a:extLst>
          </p:cNvPr>
          <p:cNvSpPr txBox="1">
            <a:spLocks/>
          </p:cNvSpPr>
          <p:nvPr userDrawn="1"/>
        </p:nvSpPr>
        <p:spPr>
          <a:xfrm>
            <a:off x="3486804" y="974622"/>
            <a:ext cx="7866996" cy="76131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i="0" kern="1200">
                <a:solidFill>
                  <a:schemeClr val="tx1"/>
                </a:solidFill>
                <a:latin typeface="DIN" panose="02000503040000020003" pitchFamily="2" charset="0"/>
                <a:ea typeface="+mj-ea"/>
                <a:cs typeface="+mj-cs"/>
              </a:defRPr>
            </a:lvl1pPr>
          </a:lstStyle>
          <a:p>
            <a:pPr algn="l"/>
            <a:endParaRPr lang="en-NL" sz="3200" b="0" i="0" dirty="0">
              <a:latin typeface="DIN" panose="02000503040000020003" pitchFamily="2" charset="0"/>
            </a:endParaRPr>
          </a:p>
        </p:txBody>
      </p:sp>
      <p:sp>
        <p:nvSpPr>
          <p:cNvPr id="10" name="Tijdelijke aanduiding voor datum 2">
            <a:extLst>
              <a:ext uri="{FF2B5EF4-FFF2-40B4-BE49-F238E27FC236}">
                <a16:creationId xmlns:a16="http://schemas.microsoft.com/office/drawing/2014/main" id="{66B1BA74-B156-41CA-89BE-0D0D8D4E507F}"/>
              </a:ext>
            </a:extLst>
          </p:cNvPr>
          <p:cNvSpPr>
            <a:spLocks noGrp="1"/>
          </p:cNvSpPr>
          <p:nvPr>
            <p:ph type="dt" sz="half" idx="10"/>
          </p:nvPr>
        </p:nvSpPr>
        <p:spPr>
          <a:xfrm>
            <a:off x="838200" y="6356350"/>
            <a:ext cx="2743200" cy="365125"/>
          </a:xfrm>
        </p:spPr>
        <p:txBody>
          <a:bodyPr/>
          <a:lstStyle>
            <a:lvl1pPr>
              <a:defRPr sz="1100">
                <a:latin typeface="DIN" panose="00000400000000000000" pitchFamily="2" charset="0"/>
              </a:defRPr>
            </a:lvl1pPr>
          </a:lstStyle>
          <a:p>
            <a:fld id="{8BE84C8E-141E-EA40-880D-76BD3911284B}" type="datetime1">
              <a:rPr lang="nl-NL" smtClean="0"/>
              <a:pPr/>
              <a:t>2-6-2022</a:t>
            </a:fld>
            <a:endParaRPr lang="nl-NL" dirty="0"/>
          </a:p>
        </p:txBody>
      </p:sp>
      <p:sp>
        <p:nvSpPr>
          <p:cNvPr id="11" name="Tijdelijke aanduiding voor dianummer 4">
            <a:extLst>
              <a:ext uri="{FF2B5EF4-FFF2-40B4-BE49-F238E27FC236}">
                <a16:creationId xmlns:a16="http://schemas.microsoft.com/office/drawing/2014/main" id="{F48BA3F2-4684-4B1D-ACE6-6CF885FA2747}"/>
              </a:ext>
            </a:extLst>
          </p:cNvPr>
          <p:cNvSpPr>
            <a:spLocks noGrp="1"/>
          </p:cNvSpPr>
          <p:nvPr>
            <p:ph type="sldNum" sz="quarter" idx="12"/>
          </p:nvPr>
        </p:nvSpPr>
        <p:spPr>
          <a:xfrm>
            <a:off x="8610600" y="6356350"/>
            <a:ext cx="2743200" cy="365125"/>
          </a:xfrm>
        </p:spPr>
        <p:txBody>
          <a:bodyPr/>
          <a:lstStyle>
            <a:lvl1pPr>
              <a:defRPr sz="1100">
                <a:latin typeface="DIN" panose="00000400000000000000" pitchFamily="2" charset="0"/>
              </a:defRPr>
            </a:lvl1pPr>
          </a:lstStyle>
          <a:p>
            <a:fld id="{6BA46E3B-9C4D-ED4F-A219-BC09E5D72B97}" type="slidenum">
              <a:rPr lang="nl-NL" smtClean="0"/>
              <a:pPr/>
              <a:t>‹nr.›</a:t>
            </a:fld>
            <a:endParaRPr lang="nl-NL"/>
          </a:p>
        </p:txBody>
      </p:sp>
      <p:sp>
        <p:nvSpPr>
          <p:cNvPr id="12" name="Tijdelijke aanduiding voor titel 1">
            <a:extLst>
              <a:ext uri="{FF2B5EF4-FFF2-40B4-BE49-F238E27FC236}">
                <a16:creationId xmlns:a16="http://schemas.microsoft.com/office/drawing/2014/main" id="{D53DEAD0-6BED-E84E-9CE3-42CB83D4A7E6}"/>
              </a:ext>
            </a:extLst>
          </p:cNvPr>
          <p:cNvSpPr>
            <a:spLocks noGrp="1"/>
          </p:cNvSpPr>
          <p:nvPr>
            <p:ph type="title"/>
          </p:nvPr>
        </p:nvSpPr>
        <p:spPr>
          <a:xfrm>
            <a:off x="2682394" y="1116014"/>
            <a:ext cx="8671406" cy="761310"/>
          </a:xfrm>
          <a:prstGeom prst="rect">
            <a:avLst/>
          </a:prstGeom>
        </p:spPr>
        <p:txBody>
          <a:bodyPr vert="horz" lIns="91440" tIns="45720" rIns="91440" bIns="45720" rtlCol="0" anchor="ctr">
            <a:normAutofit/>
          </a:bodyPr>
          <a:lstStyle>
            <a:lvl1pPr algn="l">
              <a:defRPr b="0" i="0" baseline="0"/>
            </a:lvl1pPr>
          </a:lstStyle>
          <a:p>
            <a:r>
              <a:rPr lang="nl-NL" dirty="0"/>
              <a:t>Klik om stijl te bewerken</a:t>
            </a:r>
          </a:p>
        </p:txBody>
      </p:sp>
      <p:sp>
        <p:nvSpPr>
          <p:cNvPr id="15" name="Tijdelijke aanduiding voor afbeelding 9">
            <a:extLst>
              <a:ext uri="{FF2B5EF4-FFF2-40B4-BE49-F238E27FC236}">
                <a16:creationId xmlns:a16="http://schemas.microsoft.com/office/drawing/2014/main" id="{D171C545-BEFD-ED43-9EE7-79DBB3684A70}"/>
              </a:ext>
            </a:extLst>
          </p:cNvPr>
          <p:cNvSpPr>
            <a:spLocks noGrp="1"/>
          </p:cNvSpPr>
          <p:nvPr>
            <p:ph type="pic" sz="quarter" idx="13" hasCustomPrompt="1"/>
          </p:nvPr>
        </p:nvSpPr>
        <p:spPr>
          <a:xfrm>
            <a:off x="0" y="3429000"/>
            <a:ext cx="2048400" cy="1118712"/>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18" name="Tijdelijke aanduiding voor afbeelding 5">
            <a:extLst>
              <a:ext uri="{FF2B5EF4-FFF2-40B4-BE49-F238E27FC236}">
                <a16:creationId xmlns:a16="http://schemas.microsoft.com/office/drawing/2014/main" id="{8BB457C0-11FF-5A48-857F-27F7752BBC98}"/>
              </a:ext>
            </a:extLst>
          </p:cNvPr>
          <p:cNvSpPr>
            <a:spLocks noGrp="1" noChangeAspect="1"/>
          </p:cNvSpPr>
          <p:nvPr>
            <p:ph type="pic" sz="quarter" idx="19" hasCustomPrompt="1"/>
          </p:nvPr>
        </p:nvSpPr>
        <p:spPr>
          <a:xfrm>
            <a:off x="-9000" y="2201863"/>
            <a:ext cx="2048400" cy="1118712"/>
          </a:xfrm>
        </p:spPr>
        <p:txBody>
          <a:bodyPr>
            <a:noAutofit/>
          </a:bodyPr>
          <a:lstStyle>
            <a:lvl1pPr>
              <a:defRPr sz="1400"/>
            </a:lvl1pPr>
          </a:lstStyle>
          <a:p>
            <a:r>
              <a:rPr lang="nl-NL" dirty="0"/>
              <a:t>Plaats hier het gemeente Almere logo in de gewenste kleur</a:t>
            </a:r>
          </a:p>
        </p:txBody>
      </p:sp>
    </p:spTree>
    <p:extLst>
      <p:ext uri="{BB962C8B-B14F-4D97-AF65-F5344CB8AC3E}">
        <p14:creationId xmlns:p14="http://schemas.microsoft.com/office/powerpoint/2010/main" val="27232823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ussenblad_Tekstvak Lang">
    <p:bg>
      <p:bgPr>
        <a:solidFill>
          <a:schemeClr val="tx2"/>
        </a:solidFill>
        <a:effectLst/>
      </p:bgPr>
    </p:bg>
    <p:spTree>
      <p:nvGrpSpPr>
        <p:cNvPr id="1" name=""/>
        <p:cNvGrpSpPr/>
        <p:nvPr/>
      </p:nvGrpSpPr>
      <p:grpSpPr>
        <a:xfrm>
          <a:off x="0" y="0"/>
          <a:ext cx="0" cy="0"/>
          <a:chOff x="0" y="0"/>
          <a:chExt cx="0" cy="0"/>
        </a:xfrm>
      </p:grpSpPr>
      <p:sp>
        <p:nvSpPr>
          <p:cNvPr id="10" name="Tijdelijke aanduiding voor tekst 2">
            <a:extLst>
              <a:ext uri="{FF2B5EF4-FFF2-40B4-BE49-F238E27FC236}">
                <a16:creationId xmlns:a16="http://schemas.microsoft.com/office/drawing/2014/main" id="{352F5D79-79BB-E74B-A2A1-70BF4B90F46D}"/>
              </a:ext>
            </a:extLst>
          </p:cNvPr>
          <p:cNvSpPr>
            <a:spLocks noGrp="1"/>
          </p:cNvSpPr>
          <p:nvPr>
            <p:ph type="body" sz="quarter" idx="16" hasCustomPrompt="1"/>
          </p:nvPr>
        </p:nvSpPr>
        <p:spPr>
          <a:xfrm>
            <a:off x="480213" y="517571"/>
            <a:ext cx="6602332" cy="419019"/>
          </a:xfrm>
        </p:spPr>
        <p:txBody>
          <a:bodyPr>
            <a:normAutofit/>
          </a:bodyPr>
          <a:lstStyle>
            <a:lvl1pPr>
              <a:defRPr sz="1600" i="1">
                <a:ln>
                  <a:noFill/>
                </a:ln>
                <a:solidFill>
                  <a:schemeClr val="bg1"/>
                </a:solidFill>
              </a:defRPr>
            </a:lvl1pPr>
          </a:lstStyle>
          <a:p>
            <a:pPr lvl="0"/>
            <a:r>
              <a:rPr lang="nl-NL" dirty="0"/>
              <a:t>Wijzigen achtergrond kleur = Vorm opmaken &gt; Effen opvulling </a:t>
            </a:r>
          </a:p>
        </p:txBody>
      </p:sp>
      <p:sp>
        <p:nvSpPr>
          <p:cNvPr id="11" name="Tijdelijke aanduiding voor afbeelding 5">
            <a:extLst>
              <a:ext uri="{FF2B5EF4-FFF2-40B4-BE49-F238E27FC236}">
                <a16:creationId xmlns:a16="http://schemas.microsoft.com/office/drawing/2014/main" id="{833D44D6-05A5-5C47-85F7-372A3B9CD332}"/>
              </a:ext>
            </a:extLst>
          </p:cNvPr>
          <p:cNvSpPr>
            <a:spLocks noGrp="1"/>
          </p:cNvSpPr>
          <p:nvPr>
            <p:ph type="pic" sz="quarter" idx="18" hasCustomPrompt="1"/>
          </p:nvPr>
        </p:nvSpPr>
        <p:spPr>
          <a:xfrm>
            <a:off x="8503257" y="2666473"/>
            <a:ext cx="3297218" cy="1728251"/>
          </a:xfrm>
        </p:spPr>
        <p:txBody>
          <a:bodyPr>
            <a:noAutofit/>
          </a:bodyPr>
          <a:lstStyle>
            <a:lvl1pPr>
              <a:defRPr sz="1400">
                <a:solidFill>
                  <a:schemeClr val="bg1"/>
                </a:solidFill>
              </a:defRPr>
            </a:lvl1pPr>
          </a:lstStyle>
          <a:p>
            <a:r>
              <a:rPr lang="nl-NL" dirty="0"/>
              <a:t>Plaats hier het gemeente Almere logo in de gewenste kleur, zonder kleurvlak</a:t>
            </a:r>
          </a:p>
        </p:txBody>
      </p:sp>
      <p:sp>
        <p:nvSpPr>
          <p:cNvPr id="5" name="Tijdelijke aanduiding voor titel 1">
            <a:extLst>
              <a:ext uri="{FF2B5EF4-FFF2-40B4-BE49-F238E27FC236}">
                <a16:creationId xmlns:a16="http://schemas.microsoft.com/office/drawing/2014/main" id="{FF1BC925-9E22-D740-B359-30118C3E6FE9}"/>
              </a:ext>
            </a:extLst>
          </p:cNvPr>
          <p:cNvSpPr>
            <a:spLocks noGrp="1"/>
          </p:cNvSpPr>
          <p:nvPr>
            <p:ph type="title"/>
          </p:nvPr>
        </p:nvSpPr>
        <p:spPr>
          <a:xfrm>
            <a:off x="1079500" y="2666473"/>
            <a:ext cx="7175500" cy="1728251"/>
          </a:xfrm>
          <a:prstGeom prst="rect">
            <a:avLst/>
          </a:prstGeom>
        </p:spPr>
        <p:txBody>
          <a:bodyPr vert="horz" lIns="91440" tIns="45720" rIns="91440" bIns="45720" rtlCol="0" anchor="ctr">
            <a:normAutofit/>
          </a:bodyPr>
          <a:lstStyle>
            <a:lvl1pPr algn="l">
              <a:defRPr baseline="0">
                <a:solidFill>
                  <a:schemeClr val="bg1"/>
                </a:solidFill>
              </a:defRPr>
            </a:lvl1pPr>
          </a:lstStyle>
          <a:p>
            <a:r>
              <a:rPr lang="nl-NL" dirty="0"/>
              <a:t>Klik om stijl te bewerken</a:t>
            </a:r>
          </a:p>
        </p:txBody>
      </p:sp>
    </p:spTree>
    <p:extLst>
      <p:ext uri="{BB962C8B-B14F-4D97-AF65-F5344CB8AC3E}">
        <p14:creationId xmlns:p14="http://schemas.microsoft.com/office/powerpoint/2010/main" val="14114160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ussenblad_tekst gecentreerd">
    <p:bg>
      <p:bgPr>
        <a:solidFill>
          <a:schemeClr val="tx2"/>
        </a:solid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9350E6F-20F4-7046-81B6-267C11E47399}"/>
              </a:ext>
            </a:extLst>
          </p:cNvPr>
          <p:cNvSpPr>
            <a:spLocks noGrp="1"/>
          </p:cNvSpPr>
          <p:nvPr>
            <p:ph type="body" sz="quarter" idx="16" hasCustomPrompt="1"/>
          </p:nvPr>
        </p:nvSpPr>
        <p:spPr>
          <a:xfrm>
            <a:off x="482599" y="517571"/>
            <a:ext cx="6602332" cy="419019"/>
          </a:xfrm>
        </p:spPr>
        <p:txBody>
          <a:bodyPr>
            <a:normAutofit/>
          </a:bodyPr>
          <a:lstStyle>
            <a:lvl1pPr>
              <a:defRPr sz="1600" i="1">
                <a:ln>
                  <a:noFill/>
                </a:ln>
                <a:solidFill>
                  <a:schemeClr val="bg1"/>
                </a:solidFill>
              </a:defRPr>
            </a:lvl1pPr>
          </a:lstStyle>
          <a:p>
            <a:pPr lvl="0"/>
            <a:r>
              <a:rPr lang="nl-NL" dirty="0"/>
              <a:t>Wijzigen achtergrond kleur = Vorm opmaken &gt; Effen opvulling </a:t>
            </a:r>
          </a:p>
        </p:txBody>
      </p:sp>
      <p:sp>
        <p:nvSpPr>
          <p:cNvPr id="10" name="Tijdelijke aanduiding voor afbeelding 5">
            <a:extLst>
              <a:ext uri="{FF2B5EF4-FFF2-40B4-BE49-F238E27FC236}">
                <a16:creationId xmlns:a16="http://schemas.microsoft.com/office/drawing/2014/main" id="{0B850E10-6541-1045-824B-AEFAD023191E}"/>
              </a:ext>
            </a:extLst>
          </p:cNvPr>
          <p:cNvSpPr>
            <a:spLocks noGrp="1"/>
          </p:cNvSpPr>
          <p:nvPr>
            <p:ph type="pic" sz="quarter" idx="18" hasCustomPrompt="1"/>
          </p:nvPr>
        </p:nvSpPr>
        <p:spPr>
          <a:xfrm>
            <a:off x="8466666" y="4830139"/>
            <a:ext cx="3297218" cy="1728251"/>
          </a:xfrm>
        </p:spPr>
        <p:txBody>
          <a:bodyPr>
            <a:noAutofit/>
          </a:bodyPr>
          <a:lstStyle>
            <a:lvl1pPr>
              <a:defRPr sz="1400">
                <a:solidFill>
                  <a:schemeClr val="bg1"/>
                </a:solidFill>
              </a:defRPr>
            </a:lvl1pPr>
          </a:lstStyle>
          <a:p>
            <a:r>
              <a:rPr lang="nl-NL" dirty="0"/>
              <a:t>Plaats hier het gemeente Almere logo in de gewenste kleur</a:t>
            </a:r>
          </a:p>
        </p:txBody>
      </p:sp>
      <p:sp>
        <p:nvSpPr>
          <p:cNvPr id="5" name="Tijdelijke aanduiding voor titel 1">
            <a:extLst>
              <a:ext uri="{FF2B5EF4-FFF2-40B4-BE49-F238E27FC236}">
                <a16:creationId xmlns:a16="http://schemas.microsoft.com/office/drawing/2014/main" id="{8C758975-18C2-674C-9DCF-E4ADB46C8344}"/>
              </a:ext>
            </a:extLst>
          </p:cNvPr>
          <p:cNvSpPr>
            <a:spLocks noGrp="1"/>
          </p:cNvSpPr>
          <p:nvPr>
            <p:ph type="title"/>
          </p:nvPr>
        </p:nvSpPr>
        <p:spPr>
          <a:xfrm>
            <a:off x="482599" y="2666473"/>
            <a:ext cx="11281285" cy="1728251"/>
          </a:xfrm>
          <a:prstGeom prst="rect">
            <a:avLst/>
          </a:prstGeom>
        </p:spPr>
        <p:txBody>
          <a:bodyPr vert="horz" lIns="91440" tIns="45720" rIns="91440" bIns="45720" rtlCol="0" anchor="ctr">
            <a:normAutofit/>
          </a:bodyPr>
          <a:lstStyle>
            <a:lvl1pPr algn="ctr">
              <a:defRPr baseline="0">
                <a:solidFill>
                  <a:schemeClr val="bg1"/>
                </a:solidFill>
              </a:defRPr>
            </a:lvl1pPr>
          </a:lstStyle>
          <a:p>
            <a:r>
              <a:rPr lang="nl-NL" dirty="0"/>
              <a:t>Klik om stijl te bewerken</a:t>
            </a:r>
          </a:p>
        </p:txBody>
      </p:sp>
    </p:spTree>
    <p:extLst>
      <p:ext uri="{BB962C8B-B14F-4D97-AF65-F5344CB8AC3E}">
        <p14:creationId xmlns:p14="http://schemas.microsoft.com/office/powerpoint/2010/main" val="29265425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ussenblad_Alleen Logo ">
    <p:bg>
      <p:bgPr>
        <a:solidFill>
          <a:schemeClr val="tx2"/>
        </a:solid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9350E6F-20F4-7046-81B6-267C11E47399}"/>
              </a:ext>
            </a:extLst>
          </p:cNvPr>
          <p:cNvSpPr>
            <a:spLocks noGrp="1"/>
          </p:cNvSpPr>
          <p:nvPr>
            <p:ph type="body" sz="quarter" idx="16" hasCustomPrompt="1"/>
          </p:nvPr>
        </p:nvSpPr>
        <p:spPr>
          <a:xfrm>
            <a:off x="311240" y="263571"/>
            <a:ext cx="6602332" cy="419019"/>
          </a:xfrm>
        </p:spPr>
        <p:txBody>
          <a:bodyPr>
            <a:normAutofit/>
          </a:bodyPr>
          <a:lstStyle>
            <a:lvl1pPr>
              <a:defRPr sz="1600" i="1">
                <a:ln>
                  <a:noFill/>
                </a:ln>
                <a:solidFill>
                  <a:schemeClr val="bg1"/>
                </a:solidFill>
              </a:defRPr>
            </a:lvl1pPr>
          </a:lstStyle>
          <a:p>
            <a:pPr lvl="0"/>
            <a:r>
              <a:rPr lang="nl-NL" dirty="0"/>
              <a:t>Wijzigen achtergrond kleur = Vorm opmaken &gt; Effen opvulling </a:t>
            </a:r>
          </a:p>
        </p:txBody>
      </p:sp>
      <p:sp>
        <p:nvSpPr>
          <p:cNvPr id="10" name="Tijdelijke aanduiding voor afbeelding 5">
            <a:extLst>
              <a:ext uri="{FF2B5EF4-FFF2-40B4-BE49-F238E27FC236}">
                <a16:creationId xmlns:a16="http://schemas.microsoft.com/office/drawing/2014/main" id="{0B850E10-6541-1045-824B-AEFAD023191E}"/>
              </a:ext>
            </a:extLst>
          </p:cNvPr>
          <p:cNvSpPr>
            <a:spLocks noGrp="1"/>
          </p:cNvSpPr>
          <p:nvPr>
            <p:ph type="pic" sz="quarter" idx="18" hasCustomPrompt="1"/>
          </p:nvPr>
        </p:nvSpPr>
        <p:spPr>
          <a:xfrm>
            <a:off x="4000914" y="2330851"/>
            <a:ext cx="4190172" cy="2196297"/>
          </a:xfrm>
        </p:spPr>
        <p:txBody>
          <a:bodyPr>
            <a:noAutofit/>
          </a:bodyPr>
          <a:lstStyle>
            <a:lvl1pPr>
              <a:defRPr sz="1400">
                <a:solidFill>
                  <a:schemeClr val="bg1"/>
                </a:solidFill>
              </a:defRPr>
            </a:lvl1pPr>
          </a:lstStyle>
          <a:p>
            <a:r>
              <a:rPr lang="nl-NL" dirty="0"/>
              <a:t>Plaats hier het gemeente Almere logo in de gewenste kleur, zonder kleurvlak</a:t>
            </a:r>
          </a:p>
        </p:txBody>
      </p:sp>
    </p:spTree>
    <p:extLst>
      <p:ext uri="{BB962C8B-B14F-4D97-AF65-F5344CB8AC3E}">
        <p14:creationId xmlns:p14="http://schemas.microsoft.com/office/powerpoint/2010/main" val="21301482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Afsluiting">
    <p:bg>
      <p:bgPr>
        <a:solidFill>
          <a:schemeClr val="tx2"/>
        </a:solid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9350E6F-20F4-7046-81B6-267C11E47399}"/>
              </a:ext>
            </a:extLst>
          </p:cNvPr>
          <p:cNvSpPr>
            <a:spLocks noGrp="1"/>
          </p:cNvSpPr>
          <p:nvPr>
            <p:ph type="body" sz="quarter" idx="16" hasCustomPrompt="1"/>
          </p:nvPr>
        </p:nvSpPr>
        <p:spPr>
          <a:xfrm>
            <a:off x="497243" y="5516614"/>
            <a:ext cx="2451010" cy="912664"/>
          </a:xfrm>
        </p:spPr>
        <p:txBody>
          <a:bodyPr>
            <a:normAutofit/>
          </a:bodyPr>
          <a:lstStyle>
            <a:lvl1pPr>
              <a:defRPr sz="1600" i="1">
                <a:ln>
                  <a:noFill/>
                </a:ln>
                <a:solidFill>
                  <a:schemeClr val="bg1"/>
                </a:solidFill>
              </a:defRPr>
            </a:lvl1pPr>
          </a:lstStyle>
          <a:p>
            <a:pPr lvl="0"/>
            <a:r>
              <a:rPr lang="nl-NL" dirty="0"/>
              <a:t>Wijzigen achtergrond kleur = Vorm opmaken &gt; Effen opvulling </a:t>
            </a:r>
          </a:p>
        </p:txBody>
      </p:sp>
      <p:sp>
        <p:nvSpPr>
          <p:cNvPr id="4" name="Tijdelijke aanduiding voor tekst 16">
            <a:extLst>
              <a:ext uri="{FF2B5EF4-FFF2-40B4-BE49-F238E27FC236}">
                <a16:creationId xmlns:a16="http://schemas.microsoft.com/office/drawing/2014/main" id="{FDABEED5-F707-FD4C-9D36-1EB34C1D2976}"/>
              </a:ext>
            </a:extLst>
          </p:cNvPr>
          <p:cNvSpPr>
            <a:spLocks noGrp="1"/>
          </p:cNvSpPr>
          <p:nvPr>
            <p:ph type="body" sz="quarter" idx="14"/>
          </p:nvPr>
        </p:nvSpPr>
        <p:spPr>
          <a:xfrm>
            <a:off x="3138753" y="2230586"/>
            <a:ext cx="5914491" cy="1841098"/>
          </a:xfrm>
        </p:spPr>
        <p:txBody>
          <a:bodyPr/>
          <a:lstStyle>
            <a:lvl1pPr algn="ctr">
              <a:buNone/>
              <a:defRPr sz="2000">
                <a:solidFill>
                  <a:schemeClr val="bg1"/>
                </a:solidFill>
              </a:defRPr>
            </a:lvl1pPr>
          </a:lstStyle>
          <a:p>
            <a:pPr lvl="0"/>
            <a:endParaRPr lang="nl-NL" dirty="0"/>
          </a:p>
        </p:txBody>
      </p:sp>
      <p:sp>
        <p:nvSpPr>
          <p:cNvPr id="2" name="Rechthoek 1">
            <a:extLst>
              <a:ext uri="{FF2B5EF4-FFF2-40B4-BE49-F238E27FC236}">
                <a16:creationId xmlns:a16="http://schemas.microsoft.com/office/drawing/2014/main" id="{EE4994B3-B0DA-344D-8986-D523EB60B313}"/>
              </a:ext>
            </a:extLst>
          </p:cNvPr>
          <p:cNvSpPr/>
          <p:nvPr userDrawn="1"/>
        </p:nvSpPr>
        <p:spPr>
          <a:xfrm>
            <a:off x="-1" y="1"/>
            <a:ext cx="12192001" cy="1706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tel 1">
            <a:extLst>
              <a:ext uri="{FF2B5EF4-FFF2-40B4-BE49-F238E27FC236}">
                <a16:creationId xmlns:a16="http://schemas.microsoft.com/office/drawing/2014/main" id="{82F2AB3A-0399-F34A-AF84-9040B64A2C4A}"/>
              </a:ext>
            </a:extLst>
          </p:cNvPr>
          <p:cNvSpPr>
            <a:spLocks noGrp="1"/>
          </p:cNvSpPr>
          <p:nvPr>
            <p:ph type="title" hasCustomPrompt="1"/>
          </p:nvPr>
        </p:nvSpPr>
        <p:spPr>
          <a:xfrm>
            <a:off x="3209923" y="569245"/>
            <a:ext cx="5772150" cy="761310"/>
          </a:xfrm>
          <a:prstGeom prst="rect">
            <a:avLst/>
          </a:prstGeom>
        </p:spPr>
        <p:txBody>
          <a:bodyPr/>
          <a:lstStyle/>
          <a:p>
            <a:r>
              <a:rPr lang="nl-NL" dirty="0"/>
              <a:t>Afsluiting</a:t>
            </a:r>
          </a:p>
        </p:txBody>
      </p:sp>
      <p:pic>
        <p:nvPicPr>
          <p:cNvPr id="9" name="Afbeelding 8">
            <a:extLst>
              <a:ext uri="{FF2B5EF4-FFF2-40B4-BE49-F238E27FC236}">
                <a16:creationId xmlns:a16="http://schemas.microsoft.com/office/drawing/2014/main" id="{8E3A4F14-8D4F-EF49-9065-F442D30C804E}"/>
              </a:ext>
            </a:extLst>
          </p:cNvPr>
          <p:cNvPicPr>
            <a:picLocks noChangeAspect="1"/>
          </p:cNvPicPr>
          <p:nvPr userDrawn="1"/>
        </p:nvPicPr>
        <p:blipFill>
          <a:blip r:embed="rId2"/>
          <a:stretch>
            <a:fillRect/>
          </a:stretch>
        </p:blipFill>
        <p:spPr>
          <a:xfrm>
            <a:off x="4823652" y="5034236"/>
            <a:ext cx="2544692" cy="911920"/>
          </a:xfrm>
          <a:prstGeom prst="rect">
            <a:avLst/>
          </a:prstGeom>
        </p:spPr>
      </p:pic>
    </p:spTree>
    <p:extLst>
      <p:ext uri="{BB962C8B-B14F-4D97-AF65-F5344CB8AC3E}">
        <p14:creationId xmlns:p14="http://schemas.microsoft.com/office/powerpoint/2010/main" val="1175263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Pagina_Pagina Fullpage">
    <p:spTree>
      <p:nvGrpSpPr>
        <p:cNvPr id="1" name=""/>
        <p:cNvGrpSpPr/>
        <p:nvPr/>
      </p:nvGrpSpPr>
      <p:grpSpPr>
        <a:xfrm>
          <a:off x="0" y="0"/>
          <a:ext cx="0" cy="0"/>
          <a:chOff x="0" y="0"/>
          <a:chExt cx="0" cy="0"/>
        </a:xfrm>
      </p:grpSpPr>
      <p:sp>
        <p:nvSpPr>
          <p:cNvPr id="15" name="Tijdelijke aanduiding voor afbeelding 13">
            <a:extLst>
              <a:ext uri="{FF2B5EF4-FFF2-40B4-BE49-F238E27FC236}">
                <a16:creationId xmlns:a16="http://schemas.microsoft.com/office/drawing/2014/main" id="{B7641F1A-A611-0B40-8179-8BC57977E504}"/>
              </a:ext>
            </a:extLst>
          </p:cNvPr>
          <p:cNvSpPr>
            <a:spLocks noGrp="1"/>
          </p:cNvSpPr>
          <p:nvPr>
            <p:ph type="pic" sz="quarter" idx="14" hasCustomPrompt="1"/>
          </p:nvPr>
        </p:nvSpPr>
        <p:spPr>
          <a:xfrm>
            <a:off x="0" y="0"/>
            <a:ext cx="12192000" cy="6858000"/>
          </a:xfrm>
        </p:spPr>
        <p:txBody>
          <a:bodyPr/>
          <a:lstStyle/>
          <a:p>
            <a:r>
              <a:rPr lang="nl-NL" dirty="0"/>
              <a:t>Klik op het pictogram om een afbeelding in te voegen.</a:t>
            </a:r>
          </a:p>
        </p:txBody>
      </p:sp>
      <p:sp>
        <p:nvSpPr>
          <p:cNvPr id="2" name="Titel 1">
            <a:extLst>
              <a:ext uri="{FF2B5EF4-FFF2-40B4-BE49-F238E27FC236}">
                <a16:creationId xmlns:a16="http://schemas.microsoft.com/office/drawing/2014/main" id="{EEA8C999-426C-1F4A-892D-2AA2E6108C8F}"/>
              </a:ext>
            </a:extLst>
          </p:cNvPr>
          <p:cNvSpPr>
            <a:spLocks noGrp="1"/>
          </p:cNvSpPr>
          <p:nvPr>
            <p:ph type="title"/>
          </p:nvPr>
        </p:nvSpPr>
        <p:spPr>
          <a:xfrm>
            <a:off x="838200" y="478977"/>
            <a:ext cx="10515600" cy="761310"/>
          </a:xfrm>
          <a:prstGeom prst="rect">
            <a:avLst/>
          </a:prstGeom>
        </p:spPr>
        <p:txBody>
          <a:bodyPr>
            <a:normAutofit/>
          </a:bodyPr>
          <a:lstStyle>
            <a:lvl1pPr>
              <a:defRPr sz="4000" baseline="0"/>
            </a:lvl1pPr>
          </a:lstStyle>
          <a:p>
            <a:r>
              <a:rPr lang="nl-NL" dirty="0"/>
              <a:t>Klik om stijl te bewerken</a:t>
            </a:r>
          </a:p>
        </p:txBody>
      </p:sp>
      <p:sp>
        <p:nvSpPr>
          <p:cNvPr id="12" name="Tijdelijke aanduiding voor tekst 11">
            <a:extLst>
              <a:ext uri="{FF2B5EF4-FFF2-40B4-BE49-F238E27FC236}">
                <a16:creationId xmlns:a16="http://schemas.microsoft.com/office/drawing/2014/main" id="{AC274DF8-1C29-774C-B999-E9237ED02DBA}"/>
              </a:ext>
            </a:extLst>
          </p:cNvPr>
          <p:cNvSpPr>
            <a:spLocks noGrp="1"/>
          </p:cNvSpPr>
          <p:nvPr>
            <p:ph type="body" sz="quarter" idx="13" hasCustomPrompt="1"/>
          </p:nvPr>
        </p:nvSpPr>
        <p:spPr>
          <a:xfrm>
            <a:off x="3745383" y="1303340"/>
            <a:ext cx="4701234" cy="339724"/>
          </a:xfrm>
        </p:spPr>
        <p:txBody>
          <a:bodyPr>
            <a:normAutofit/>
          </a:bodyPr>
          <a:lstStyle>
            <a:lvl1pPr algn="ctr">
              <a:buNone/>
              <a:defRPr sz="2000"/>
            </a:lvl1pPr>
          </a:lstStyle>
          <a:p>
            <a:pPr lvl="0"/>
            <a:r>
              <a:rPr lang="nl-NL" dirty="0"/>
              <a:t>Auteur / datum / versie</a:t>
            </a:r>
          </a:p>
        </p:txBody>
      </p:sp>
      <p:sp>
        <p:nvSpPr>
          <p:cNvPr id="8" name="Tijdelijke aanduiding voor afbeelding 5">
            <a:extLst>
              <a:ext uri="{FF2B5EF4-FFF2-40B4-BE49-F238E27FC236}">
                <a16:creationId xmlns:a16="http://schemas.microsoft.com/office/drawing/2014/main" id="{F88A2D10-45A1-604A-96D4-E5755FDDBF0E}"/>
              </a:ext>
            </a:extLst>
          </p:cNvPr>
          <p:cNvSpPr>
            <a:spLocks noGrp="1" noChangeAspect="1"/>
          </p:cNvSpPr>
          <p:nvPr>
            <p:ph type="pic" sz="quarter" idx="17" hasCustomPrompt="1"/>
          </p:nvPr>
        </p:nvSpPr>
        <p:spPr>
          <a:xfrm>
            <a:off x="10143600" y="4698853"/>
            <a:ext cx="2048400" cy="1118712"/>
          </a:xfrm>
        </p:spPr>
        <p:txBody>
          <a:bodyPr>
            <a:noAutofit/>
          </a:bodyPr>
          <a:lstStyle>
            <a:lvl1pPr>
              <a:defRPr sz="1400"/>
            </a:lvl1pPr>
          </a:lstStyle>
          <a:p>
            <a:r>
              <a:rPr lang="nl-NL" dirty="0"/>
              <a:t>Plaats hier het gemeente Almere logo in de gewenste kleur</a:t>
            </a:r>
          </a:p>
        </p:txBody>
      </p:sp>
    </p:spTree>
    <p:extLst>
      <p:ext uri="{BB962C8B-B14F-4D97-AF65-F5344CB8AC3E}">
        <p14:creationId xmlns:p14="http://schemas.microsoft.com/office/powerpoint/2010/main" val="522261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Pagina_Afbeelding Full page + transparant tekstvlak">
    <p:spTree>
      <p:nvGrpSpPr>
        <p:cNvPr id="1" name=""/>
        <p:cNvGrpSpPr/>
        <p:nvPr/>
      </p:nvGrpSpPr>
      <p:grpSpPr>
        <a:xfrm>
          <a:off x="0" y="0"/>
          <a:ext cx="0" cy="0"/>
          <a:chOff x="0" y="0"/>
          <a:chExt cx="0" cy="0"/>
        </a:xfrm>
      </p:grpSpPr>
      <p:sp>
        <p:nvSpPr>
          <p:cNvPr id="15" name="Tijdelijke aanduiding voor afbeelding 13">
            <a:extLst>
              <a:ext uri="{FF2B5EF4-FFF2-40B4-BE49-F238E27FC236}">
                <a16:creationId xmlns:a16="http://schemas.microsoft.com/office/drawing/2014/main" id="{B7641F1A-A611-0B40-8179-8BC57977E504}"/>
              </a:ext>
            </a:extLst>
          </p:cNvPr>
          <p:cNvSpPr>
            <a:spLocks noGrp="1"/>
          </p:cNvSpPr>
          <p:nvPr>
            <p:ph type="pic" sz="quarter" idx="14" hasCustomPrompt="1"/>
          </p:nvPr>
        </p:nvSpPr>
        <p:spPr>
          <a:xfrm>
            <a:off x="0" y="0"/>
            <a:ext cx="12192000" cy="685800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2" name="Titel 1">
            <a:extLst>
              <a:ext uri="{FF2B5EF4-FFF2-40B4-BE49-F238E27FC236}">
                <a16:creationId xmlns:a16="http://schemas.microsoft.com/office/drawing/2014/main" id="{EEA8C999-426C-1F4A-892D-2AA2E6108C8F}"/>
              </a:ext>
            </a:extLst>
          </p:cNvPr>
          <p:cNvSpPr>
            <a:spLocks noGrp="1"/>
          </p:cNvSpPr>
          <p:nvPr>
            <p:ph type="title" hasCustomPrompt="1"/>
          </p:nvPr>
        </p:nvSpPr>
        <p:spPr>
          <a:xfrm>
            <a:off x="0" y="4389120"/>
            <a:ext cx="9806152" cy="1155675"/>
          </a:xfrm>
          <a:prstGeom prst="rect">
            <a:avLst/>
          </a:prstGeom>
          <a:solidFill>
            <a:schemeClr val="tx2">
              <a:alpha val="80000"/>
            </a:schemeClr>
          </a:solidFill>
        </p:spPr>
        <p:txBody>
          <a:bodyPr lIns="720000" rIns="90000"/>
          <a:lstStyle>
            <a:lvl1pPr marL="0" marR="0" indent="0" algn="l" defTabSz="914400" rtl="0" eaLnBrk="1" fontAlgn="auto" latinLnBrk="0" hangingPunct="1">
              <a:lnSpc>
                <a:spcPct val="90000"/>
              </a:lnSpc>
              <a:spcBef>
                <a:spcPct val="0"/>
              </a:spcBef>
              <a:spcAft>
                <a:spcPts val="0"/>
              </a:spcAft>
              <a:buClrTx/>
              <a:buSzTx/>
              <a:buFontTx/>
              <a:buNone/>
              <a:tabLst/>
              <a:defRPr sz="2400">
                <a:solidFill>
                  <a:schemeClr val="bg1"/>
                </a:solidFill>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nl-NL" dirty="0"/>
              <a:t>Klik om stijl te bewerken. Voor wijzigen achtergrond kleur = Vorm opmaken &gt; Effen opvulling &gt; Doorzichtigheid 20%</a:t>
            </a:r>
            <a:br>
              <a:rPr lang="nl-NL" dirty="0"/>
            </a:br>
            <a:r>
              <a:rPr lang="nl-NL" dirty="0"/>
              <a:t> </a:t>
            </a:r>
          </a:p>
        </p:txBody>
      </p:sp>
      <p:sp>
        <p:nvSpPr>
          <p:cNvPr id="8" name="Tijdelijke aanduiding voor tekst 11">
            <a:extLst>
              <a:ext uri="{FF2B5EF4-FFF2-40B4-BE49-F238E27FC236}">
                <a16:creationId xmlns:a16="http://schemas.microsoft.com/office/drawing/2014/main" id="{40F271E3-36E6-3C48-8C48-1785FB706985}"/>
              </a:ext>
            </a:extLst>
          </p:cNvPr>
          <p:cNvSpPr>
            <a:spLocks noGrp="1"/>
          </p:cNvSpPr>
          <p:nvPr>
            <p:ph type="body" sz="quarter" idx="17" hasCustomPrompt="1"/>
          </p:nvPr>
        </p:nvSpPr>
        <p:spPr>
          <a:xfrm>
            <a:off x="3745383" y="6257150"/>
            <a:ext cx="4701234" cy="434975"/>
          </a:xfrm>
        </p:spPr>
        <p:txBody>
          <a:bodyPr>
            <a:normAutofit/>
          </a:bodyPr>
          <a:lstStyle>
            <a:lvl1pPr algn="ctr">
              <a:buNone/>
              <a:defRPr sz="2000"/>
            </a:lvl1pPr>
          </a:lstStyle>
          <a:p>
            <a:pPr lvl="0"/>
            <a:r>
              <a:rPr lang="nl-NL" dirty="0"/>
              <a:t>Auteur / datum / versie</a:t>
            </a:r>
          </a:p>
        </p:txBody>
      </p:sp>
      <p:sp>
        <p:nvSpPr>
          <p:cNvPr id="10" name="Tijdelijke aanduiding voor afbeelding 5">
            <a:extLst>
              <a:ext uri="{FF2B5EF4-FFF2-40B4-BE49-F238E27FC236}">
                <a16:creationId xmlns:a16="http://schemas.microsoft.com/office/drawing/2014/main" id="{3B5F6038-F52C-D549-A139-2E0BE7FC9839}"/>
              </a:ext>
            </a:extLst>
          </p:cNvPr>
          <p:cNvSpPr>
            <a:spLocks noGrp="1"/>
          </p:cNvSpPr>
          <p:nvPr>
            <p:ph type="pic" sz="quarter" idx="18" hasCustomPrompt="1"/>
          </p:nvPr>
        </p:nvSpPr>
        <p:spPr>
          <a:xfrm>
            <a:off x="10111783" y="4389121"/>
            <a:ext cx="2080217" cy="1155676"/>
          </a:xfrm>
        </p:spPr>
        <p:txBody>
          <a:bodyPr>
            <a:noAutofit/>
          </a:bodyPr>
          <a:lstStyle>
            <a:lvl1pPr>
              <a:defRPr sz="1400"/>
            </a:lvl1pPr>
          </a:lstStyle>
          <a:p>
            <a:r>
              <a:rPr lang="nl-NL" dirty="0"/>
              <a:t>Plaats hier het gemeente Almere logo in de gewenste kleur</a:t>
            </a:r>
          </a:p>
        </p:txBody>
      </p:sp>
    </p:spTree>
    <p:extLst>
      <p:ext uri="{BB962C8B-B14F-4D97-AF65-F5344CB8AC3E}">
        <p14:creationId xmlns:p14="http://schemas.microsoft.com/office/powerpoint/2010/main" val="105092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Pagina_Tekstvak transparant blok">
    <p:spTree>
      <p:nvGrpSpPr>
        <p:cNvPr id="1" name=""/>
        <p:cNvGrpSpPr/>
        <p:nvPr/>
      </p:nvGrpSpPr>
      <p:grpSpPr>
        <a:xfrm>
          <a:off x="0" y="0"/>
          <a:ext cx="0" cy="0"/>
          <a:chOff x="0" y="0"/>
          <a:chExt cx="0" cy="0"/>
        </a:xfrm>
      </p:grpSpPr>
      <p:sp>
        <p:nvSpPr>
          <p:cNvPr id="11" name="Tijdelijke aanduiding voor afbeelding 10">
            <a:extLst>
              <a:ext uri="{FF2B5EF4-FFF2-40B4-BE49-F238E27FC236}">
                <a16:creationId xmlns:a16="http://schemas.microsoft.com/office/drawing/2014/main" id="{AB32324B-A846-ED4F-BE97-7620F6B7DF26}"/>
              </a:ext>
            </a:extLst>
          </p:cNvPr>
          <p:cNvSpPr>
            <a:spLocks noGrp="1"/>
          </p:cNvSpPr>
          <p:nvPr>
            <p:ph type="pic" sz="quarter" idx="10" hasCustomPrompt="1"/>
          </p:nvPr>
        </p:nvSpPr>
        <p:spPr>
          <a:xfrm>
            <a:off x="0" y="0"/>
            <a:ext cx="12192000" cy="685800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13" name="Tijdelijke aanduiding voor inhoud 27">
            <a:extLst>
              <a:ext uri="{FF2B5EF4-FFF2-40B4-BE49-F238E27FC236}">
                <a16:creationId xmlns:a16="http://schemas.microsoft.com/office/drawing/2014/main" id="{EF6C9AAC-4847-3C45-ADA5-0EF283E43307}"/>
              </a:ext>
            </a:extLst>
          </p:cNvPr>
          <p:cNvSpPr>
            <a:spLocks noGrp="1"/>
          </p:cNvSpPr>
          <p:nvPr>
            <p:ph sz="quarter" idx="15" hasCustomPrompt="1"/>
          </p:nvPr>
        </p:nvSpPr>
        <p:spPr>
          <a:xfrm>
            <a:off x="9497787" y="1012370"/>
            <a:ext cx="2694213" cy="1569660"/>
          </a:xfrm>
          <a:solidFill>
            <a:srgbClr val="00A0BA">
              <a:alpha val="80000"/>
            </a:srgb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Tx/>
              <a:buNone/>
              <a:tabLst/>
              <a:defRPr sz="3200" b="1" i="0">
                <a:solidFill>
                  <a:schemeClr val="bg1"/>
                </a:solidFill>
                <a:latin typeface="DIN" panose="02000503040000020003" pitchFamily="2" charset="0"/>
              </a:defRPr>
            </a:lvl1pPr>
            <a:lvl2pPr>
              <a:defRPr sz="400"/>
            </a:lvl2pPr>
          </a:lstStyle>
          <a:p>
            <a:pPr lvl="0" algn="l"/>
            <a:r>
              <a:rPr lang="en-NL" sz="1800" b="0" i="0" dirty="0">
                <a:latin typeface="DIN" panose="02000503040000020003" pitchFamily="2" charset="0"/>
              </a:rPr>
              <a:t>Titels zijn regular e</a:t>
            </a:r>
            <a:r>
              <a:rPr lang="nl-NL" sz="1800" b="0" i="0" dirty="0">
                <a:latin typeface="DIN" panose="02000503040000020003" pitchFamily="2" charset="0"/>
              </a:rPr>
              <a:t>n </a:t>
            </a:r>
            <a:r>
              <a:rPr lang="en-NL" sz="1800" b="0" i="0" dirty="0">
                <a:latin typeface="DIN" panose="02000503040000020003" pitchFamily="2" charset="0"/>
              </a:rPr>
              <a:t>lijnen </a:t>
            </a:r>
            <a:r>
              <a:rPr lang="nl-NL" sz="1800" b="0" i="0" dirty="0">
                <a:latin typeface="DIN" panose="02000503040000020003" pitchFamily="2" charset="0"/>
              </a:rPr>
              <a:t>links uit. </a:t>
            </a:r>
            <a:endParaRPr lang="en-NL" sz="1800" b="0" i="0" dirty="0">
              <a:latin typeface="DIN" panose="02000503040000020003" pitchFamily="2" charset="0"/>
            </a:endParaRPr>
          </a:p>
        </p:txBody>
      </p:sp>
      <p:sp>
        <p:nvSpPr>
          <p:cNvPr id="6" name="Tijdelijke aanduiding voor afbeelding 5">
            <a:extLst>
              <a:ext uri="{FF2B5EF4-FFF2-40B4-BE49-F238E27FC236}">
                <a16:creationId xmlns:a16="http://schemas.microsoft.com/office/drawing/2014/main" id="{010B2D85-3DC9-B346-A8FB-50F1477258B4}"/>
              </a:ext>
            </a:extLst>
          </p:cNvPr>
          <p:cNvSpPr>
            <a:spLocks noGrp="1" noChangeAspect="1"/>
          </p:cNvSpPr>
          <p:nvPr>
            <p:ph type="pic" sz="quarter" idx="18" hasCustomPrompt="1"/>
          </p:nvPr>
        </p:nvSpPr>
        <p:spPr>
          <a:xfrm>
            <a:off x="9497787" y="2654991"/>
            <a:ext cx="2682000" cy="1464746"/>
          </a:xfrm>
        </p:spPr>
        <p:txBody>
          <a:bodyPr>
            <a:noAutofit/>
          </a:bodyPr>
          <a:lstStyle>
            <a:lvl1pPr>
              <a:defRPr sz="1400"/>
            </a:lvl1pPr>
          </a:lstStyle>
          <a:p>
            <a:r>
              <a:rPr lang="nl-NL" dirty="0"/>
              <a:t>Plaats hier het gemeente Almere logo in de gewenste kleur</a:t>
            </a:r>
          </a:p>
        </p:txBody>
      </p:sp>
      <p:sp>
        <p:nvSpPr>
          <p:cNvPr id="7" name="Tijdelijke aanduiding voor tekst 11">
            <a:extLst>
              <a:ext uri="{FF2B5EF4-FFF2-40B4-BE49-F238E27FC236}">
                <a16:creationId xmlns:a16="http://schemas.microsoft.com/office/drawing/2014/main" id="{B029E4BB-A0D4-8F4A-80F8-3D885DFA3BEC}"/>
              </a:ext>
            </a:extLst>
          </p:cNvPr>
          <p:cNvSpPr>
            <a:spLocks noGrp="1"/>
          </p:cNvSpPr>
          <p:nvPr>
            <p:ph type="body" sz="quarter" idx="17" hasCustomPrompt="1"/>
          </p:nvPr>
        </p:nvSpPr>
        <p:spPr>
          <a:xfrm>
            <a:off x="240183" y="6257150"/>
            <a:ext cx="4701234" cy="434975"/>
          </a:xfrm>
        </p:spPr>
        <p:txBody>
          <a:bodyPr>
            <a:normAutofit/>
          </a:bodyPr>
          <a:lstStyle>
            <a:lvl1pPr algn="l">
              <a:buNone/>
              <a:defRPr sz="2000"/>
            </a:lvl1pPr>
          </a:lstStyle>
          <a:p>
            <a:pPr lvl="0"/>
            <a:r>
              <a:rPr lang="nl-NL" dirty="0"/>
              <a:t>Auteur / datum / versie</a:t>
            </a:r>
          </a:p>
        </p:txBody>
      </p:sp>
      <p:sp>
        <p:nvSpPr>
          <p:cNvPr id="8" name="Tijdelijke aanduiding voor tekst 2">
            <a:extLst>
              <a:ext uri="{FF2B5EF4-FFF2-40B4-BE49-F238E27FC236}">
                <a16:creationId xmlns:a16="http://schemas.microsoft.com/office/drawing/2014/main" id="{DD8F8069-9446-3D4B-9677-A4E58BD9EF3E}"/>
              </a:ext>
            </a:extLst>
          </p:cNvPr>
          <p:cNvSpPr>
            <a:spLocks noGrp="1"/>
          </p:cNvSpPr>
          <p:nvPr>
            <p:ph type="body" sz="quarter" idx="16" hasCustomPrompt="1"/>
          </p:nvPr>
        </p:nvSpPr>
        <p:spPr>
          <a:xfrm>
            <a:off x="2794834" y="1012498"/>
            <a:ext cx="6602332" cy="419019"/>
          </a:xfrm>
        </p:spPr>
        <p:txBody>
          <a:bodyPr>
            <a:normAutofit/>
          </a:bodyPr>
          <a:lstStyle>
            <a:lvl1pPr algn="r">
              <a:defRPr sz="1600" i="1">
                <a:ln>
                  <a:noFill/>
                </a:ln>
                <a:solidFill>
                  <a:schemeClr val="tx1"/>
                </a:solidFill>
              </a:defRPr>
            </a:lvl1pPr>
          </a:lstStyle>
          <a:p>
            <a:pPr lvl="0"/>
            <a:r>
              <a:rPr lang="nl-NL" dirty="0"/>
              <a:t>Wijzigen achtergrond kleur van tekst vak  = Vorm opmaken &gt; Effen opvulling &gt; doorzichtigheid = 20% </a:t>
            </a:r>
          </a:p>
        </p:txBody>
      </p:sp>
    </p:spTree>
    <p:extLst>
      <p:ext uri="{BB962C8B-B14F-4D97-AF65-F5344CB8AC3E}">
        <p14:creationId xmlns:p14="http://schemas.microsoft.com/office/powerpoint/2010/main" val="16147984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houd">
    <p:spTree>
      <p:nvGrpSpPr>
        <p:cNvPr id="1" name=""/>
        <p:cNvGrpSpPr/>
        <p:nvPr/>
      </p:nvGrpSpPr>
      <p:grpSpPr>
        <a:xfrm>
          <a:off x="0" y="0"/>
          <a:ext cx="0" cy="0"/>
          <a:chOff x="0" y="0"/>
          <a:chExt cx="0" cy="0"/>
        </a:xfrm>
      </p:grpSpPr>
      <p:sp>
        <p:nvSpPr>
          <p:cNvPr id="22" name="Tijdelijke aanduiding voor inhoud 17">
            <a:extLst>
              <a:ext uri="{FF2B5EF4-FFF2-40B4-BE49-F238E27FC236}">
                <a16:creationId xmlns:a16="http://schemas.microsoft.com/office/drawing/2014/main" id="{5AEF175F-A56D-A94C-9A89-DB1B843230F6}"/>
              </a:ext>
            </a:extLst>
          </p:cNvPr>
          <p:cNvSpPr>
            <a:spLocks noGrp="1"/>
          </p:cNvSpPr>
          <p:nvPr>
            <p:ph sz="quarter" idx="18" hasCustomPrompt="1"/>
          </p:nvPr>
        </p:nvSpPr>
        <p:spPr>
          <a:xfrm>
            <a:off x="8610600" y="0"/>
            <a:ext cx="3581400" cy="6858000"/>
          </a:xfrm>
          <a:solidFill>
            <a:srgbClr val="00A0BA"/>
          </a:solidFill>
        </p:spPr>
        <p:txBody>
          <a:bodyPr/>
          <a:lstStyle/>
          <a:p>
            <a:pPr lvl="0"/>
            <a:r>
              <a:rPr lang="nl-NL" dirty="0"/>
              <a:t>Kleurvlak &gt; pas aan naar de gewenste thema kleur van de presentatie : Vorm opmaken &gt; Effen opvulling &gt; kies kleur</a:t>
            </a:r>
          </a:p>
        </p:txBody>
      </p:sp>
      <p:sp>
        <p:nvSpPr>
          <p:cNvPr id="3" name="Tijdelijke aanduiding voor datum 2">
            <a:extLst>
              <a:ext uri="{FF2B5EF4-FFF2-40B4-BE49-F238E27FC236}">
                <a16:creationId xmlns:a16="http://schemas.microsoft.com/office/drawing/2014/main" id="{81900DF8-013A-5144-8E79-F14BBAE00B6B}"/>
              </a:ext>
            </a:extLst>
          </p:cNvPr>
          <p:cNvSpPr>
            <a:spLocks noGrp="1"/>
          </p:cNvSpPr>
          <p:nvPr>
            <p:ph type="dt" sz="half" idx="10"/>
          </p:nvPr>
        </p:nvSpPr>
        <p:spPr/>
        <p:txBody>
          <a:bodyPr/>
          <a:lstStyle>
            <a:lvl1pPr>
              <a:defRPr sz="1100">
                <a:latin typeface="DIN" panose="00000400000000000000" pitchFamily="2" charset="0"/>
              </a:defRPr>
            </a:lvl1pPr>
          </a:lstStyle>
          <a:p>
            <a:fld id="{8BE84C8E-141E-EA40-880D-76BD3911284B}" type="datetime1">
              <a:rPr lang="nl-NL" smtClean="0"/>
              <a:pPr/>
              <a:t>2-6-2022</a:t>
            </a:fld>
            <a:endParaRPr lang="nl-NL" dirty="0"/>
          </a:p>
        </p:txBody>
      </p:sp>
      <p:sp>
        <p:nvSpPr>
          <p:cNvPr id="4" name="Tijdelijke aanduiding voor voettekst 3">
            <a:extLst>
              <a:ext uri="{FF2B5EF4-FFF2-40B4-BE49-F238E27FC236}">
                <a16:creationId xmlns:a16="http://schemas.microsoft.com/office/drawing/2014/main" id="{D7990315-AA64-3D45-BAE7-29AD5DE36EE5}"/>
              </a:ext>
            </a:extLst>
          </p:cNvPr>
          <p:cNvSpPr>
            <a:spLocks noGrp="1"/>
          </p:cNvSpPr>
          <p:nvPr>
            <p:ph type="ftr" sz="quarter" idx="11"/>
          </p:nvPr>
        </p:nvSpPr>
        <p:spPr/>
        <p:txBody>
          <a:bodyPr/>
          <a:lstStyle>
            <a:lvl1pPr>
              <a:defRPr sz="1100">
                <a:latin typeface="DIN" panose="00000400000000000000" pitchFamily="2" charset="0"/>
              </a:defRPr>
            </a:lvl1pPr>
          </a:lstStyle>
          <a:p>
            <a:endParaRPr lang="nl-NL" dirty="0"/>
          </a:p>
        </p:txBody>
      </p:sp>
      <p:sp>
        <p:nvSpPr>
          <p:cNvPr id="5" name="Tijdelijke aanduiding voor dianummer 4">
            <a:extLst>
              <a:ext uri="{FF2B5EF4-FFF2-40B4-BE49-F238E27FC236}">
                <a16:creationId xmlns:a16="http://schemas.microsoft.com/office/drawing/2014/main" id="{F0C9B21C-2950-0A4C-B72A-EE24025CD829}"/>
              </a:ext>
            </a:extLst>
          </p:cNvPr>
          <p:cNvSpPr>
            <a:spLocks noGrp="1"/>
          </p:cNvSpPr>
          <p:nvPr>
            <p:ph type="sldNum" sz="quarter" idx="12"/>
          </p:nvPr>
        </p:nvSpPr>
        <p:spPr/>
        <p:txBody>
          <a:bodyPr/>
          <a:lstStyle>
            <a:lvl1pPr>
              <a:defRPr sz="1100">
                <a:latin typeface="DIN" panose="00000400000000000000" pitchFamily="2" charset="0"/>
              </a:defRPr>
            </a:lvl1pPr>
          </a:lstStyle>
          <a:p>
            <a:fld id="{6BA46E3B-9C4D-ED4F-A219-BC09E5D72B97}" type="slidenum">
              <a:rPr lang="nl-NL" smtClean="0"/>
              <a:pPr/>
              <a:t>‹nr.›</a:t>
            </a:fld>
            <a:endParaRPr lang="nl-NL"/>
          </a:p>
        </p:txBody>
      </p:sp>
      <p:sp>
        <p:nvSpPr>
          <p:cNvPr id="14" name="Tijdelijke aanduiding voor inhoud 7">
            <a:extLst>
              <a:ext uri="{FF2B5EF4-FFF2-40B4-BE49-F238E27FC236}">
                <a16:creationId xmlns:a16="http://schemas.microsoft.com/office/drawing/2014/main" id="{00F8D418-663B-5442-9035-1557594EF340}"/>
              </a:ext>
            </a:extLst>
          </p:cNvPr>
          <p:cNvSpPr>
            <a:spLocks noGrp="1"/>
          </p:cNvSpPr>
          <p:nvPr>
            <p:ph sz="quarter" idx="17" hasCustomPrompt="1"/>
          </p:nvPr>
        </p:nvSpPr>
        <p:spPr>
          <a:xfrm>
            <a:off x="2675870" y="2201863"/>
            <a:ext cx="5223529" cy="3681412"/>
          </a:xfrm>
        </p:spPr>
        <p:txBody>
          <a:bodyPr/>
          <a:lstStyle>
            <a:lvl1pPr marL="342900" indent="-342900">
              <a:buAutoNum type="arabicPlain"/>
              <a:defRPr/>
            </a:lvl1pPr>
            <a:lvl2pPr>
              <a:buNone/>
              <a:defRPr sz="1800"/>
            </a:lvl2pPr>
            <a:lvl3pPr>
              <a:buNone/>
              <a:defRPr sz="1800"/>
            </a:lvl3pPr>
            <a:lvl4pPr>
              <a:buNone/>
              <a:defRPr sz="1800"/>
            </a:lvl4pPr>
            <a:lvl5pPr>
              <a:buNone/>
              <a:defRPr sz="1800"/>
            </a:lvl5pPr>
          </a:lstStyle>
          <a:p>
            <a:pPr lvl="0"/>
            <a:r>
              <a:rPr lang="nl-NL" dirty="0"/>
              <a:t>Titel</a:t>
            </a:r>
          </a:p>
          <a:p>
            <a:pPr lvl="0"/>
            <a:r>
              <a:rPr lang="nl-NL" dirty="0"/>
              <a:t>Titel</a:t>
            </a:r>
          </a:p>
        </p:txBody>
      </p:sp>
      <p:sp>
        <p:nvSpPr>
          <p:cNvPr id="20" name="Tekstvak 19">
            <a:extLst>
              <a:ext uri="{FF2B5EF4-FFF2-40B4-BE49-F238E27FC236}">
                <a16:creationId xmlns:a16="http://schemas.microsoft.com/office/drawing/2014/main" id="{1C3A132F-E25B-C841-9287-6459AF64E357}"/>
              </a:ext>
            </a:extLst>
          </p:cNvPr>
          <p:cNvSpPr txBox="1"/>
          <p:nvPr userDrawn="1"/>
        </p:nvSpPr>
        <p:spPr>
          <a:xfrm>
            <a:off x="2675871" y="1081088"/>
            <a:ext cx="4769954" cy="707886"/>
          </a:xfrm>
          <a:prstGeom prst="rect">
            <a:avLst/>
          </a:prstGeom>
          <a:noFill/>
        </p:spPr>
        <p:txBody>
          <a:bodyPr wrap="square" lIns="90000" rtlCol="0">
            <a:spAutoFit/>
          </a:bodyPr>
          <a:lstStyle/>
          <a:p>
            <a:r>
              <a:rPr lang="nl-NL" sz="4000" b="0" i="0" baseline="0" dirty="0"/>
              <a:t>Inhoud</a:t>
            </a:r>
          </a:p>
        </p:txBody>
      </p:sp>
      <p:sp>
        <p:nvSpPr>
          <p:cNvPr id="11" name="Tijdelijke aanduiding voor afbeelding 9">
            <a:extLst>
              <a:ext uri="{FF2B5EF4-FFF2-40B4-BE49-F238E27FC236}">
                <a16:creationId xmlns:a16="http://schemas.microsoft.com/office/drawing/2014/main" id="{9B157396-8F21-4B5D-A81C-0E27111188C6}"/>
              </a:ext>
            </a:extLst>
          </p:cNvPr>
          <p:cNvSpPr>
            <a:spLocks noGrp="1"/>
          </p:cNvSpPr>
          <p:nvPr>
            <p:ph type="pic" sz="quarter" idx="13" hasCustomPrompt="1"/>
          </p:nvPr>
        </p:nvSpPr>
        <p:spPr>
          <a:xfrm>
            <a:off x="0" y="3429000"/>
            <a:ext cx="2048400" cy="1118712"/>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18" name="Tijdelijke aanduiding voor afbeelding 5">
            <a:extLst>
              <a:ext uri="{FF2B5EF4-FFF2-40B4-BE49-F238E27FC236}">
                <a16:creationId xmlns:a16="http://schemas.microsoft.com/office/drawing/2014/main" id="{4688DBEF-9075-AB48-A66D-F41AD2EEFF06}"/>
              </a:ext>
            </a:extLst>
          </p:cNvPr>
          <p:cNvSpPr>
            <a:spLocks noGrp="1" noChangeAspect="1"/>
          </p:cNvSpPr>
          <p:nvPr>
            <p:ph type="pic" sz="quarter" idx="19" hasCustomPrompt="1"/>
          </p:nvPr>
        </p:nvSpPr>
        <p:spPr>
          <a:xfrm>
            <a:off x="-9000" y="2201863"/>
            <a:ext cx="2048400" cy="1118712"/>
          </a:xfrm>
        </p:spPr>
        <p:txBody>
          <a:bodyPr>
            <a:noAutofit/>
          </a:bodyPr>
          <a:lstStyle>
            <a:lvl1pPr>
              <a:defRPr sz="1400"/>
            </a:lvl1pPr>
          </a:lstStyle>
          <a:p>
            <a:r>
              <a:rPr lang="nl-NL" dirty="0"/>
              <a:t>Plaats hier het gemeente Almere logo in de gewenste kleur</a:t>
            </a:r>
          </a:p>
        </p:txBody>
      </p:sp>
    </p:spTree>
    <p:extLst>
      <p:ext uri="{BB962C8B-B14F-4D97-AF65-F5344CB8AC3E}">
        <p14:creationId xmlns:p14="http://schemas.microsoft.com/office/powerpoint/2010/main" val="986775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ekst 1 kolom">
    <p:spTree>
      <p:nvGrpSpPr>
        <p:cNvPr id="1" name=""/>
        <p:cNvGrpSpPr/>
        <p:nvPr/>
      </p:nvGrpSpPr>
      <p:grpSpPr>
        <a:xfrm>
          <a:off x="0" y="0"/>
          <a:ext cx="0" cy="0"/>
          <a:chOff x="0" y="0"/>
          <a:chExt cx="0" cy="0"/>
        </a:xfrm>
      </p:grpSpPr>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2683049" y="2202055"/>
            <a:ext cx="8670751" cy="3631763"/>
          </a:xfrm>
        </p:spPr>
        <p:txBody>
          <a:bodyPr/>
          <a:lstStyle>
            <a:lvl1pPr>
              <a:buNone/>
              <a:defRPr/>
            </a:lvl1pPr>
          </a:lstStyle>
          <a:p>
            <a:pPr lvl="0"/>
            <a:endParaRPr lang="nl-NL" dirty="0"/>
          </a:p>
        </p:txBody>
      </p:sp>
      <p:sp>
        <p:nvSpPr>
          <p:cNvPr id="9" name="Tijdelijke aanduiding voor datum 2">
            <a:extLst>
              <a:ext uri="{FF2B5EF4-FFF2-40B4-BE49-F238E27FC236}">
                <a16:creationId xmlns:a16="http://schemas.microsoft.com/office/drawing/2014/main" id="{30A76D15-F662-4006-80E6-45A68BD0C2E7}"/>
              </a:ext>
            </a:extLst>
          </p:cNvPr>
          <p:cNvSpPr>
            <a:spLocks noGrp="1"/>
          </p:cNvSpPr>
          <p:nvPr>
            <p:ph type="dt" sz="half" idx="10"/>
          </p:nvPr>
        </p:nvSpPr>
        <p:spPr>
          <a:xfrm>
            <a:off x="838200" y="6356350"/>
            <a:ext cx="2743200" cy="365125"/>
          </a:xfrm>
        </p:spPr>
        <p:txBody>
          <a:bodyPr/>
          <a:lstStyle>
            <a:lvl1pPr>
              <a:defRPr sz="1100">
                <a:latin typeface="DIN" panose="00000400000000000000" pitchFamily="2" charset="0"/>
              </a:defRPr>
            </a:lvl1pPr>
          </a:lstStyle>
          <a:p>
            <a:fld id="{8BE84C8E-141E-EA40-880D-76BD3911284B}" type="datetime1">
              <a:rPr lang="nl-NL" smtClean="0"/>
              <a:pPr/>
              <a:t>2-6-2022</a:t>
            </a:fld>
            <a:endParaRPr lang="nl-NL" dirty="0"/>
          </a:p>
        </p:txBody>
      </p:sp>
      <p:sp>
        <p:nvSpPr>
          <p:cNvPr id="10" name="Tijdelijke aanduiding voor voettekst 3">
            <a:extLst>
              <a:ext uri="{FF2B5EF4-FFF2-40B4-BE49-F238E27FC236}">
                <a16:creationId xmlns:a16="http://schemas.microsoft.com/office/drawing/2014/main" id="{8DD60C01-5FEE-4C0E-B501-01BDA8C93A6D}"/>
              </a:ext>
            </a:extLst>
          </p:cNvPr>
          <p:cNvSpPr>
            <a:spLocks noGrp="1"/>
          </p:cNvSpPr>
          <p:nvPr>
            <p:ph type="ftr" sz="quarter" idx="11"/>
          </p:nvPr>
        </p:nvSpPr>
        <p:spPr>
          <a:xfrm>
            <a:off x="4038600" y="6356350"/>
            <a:ext cx="4114800" cy="365125"/>
          </a:xfrm>
        </p:spPr>
        <p:txBody>
          <a:bodyPr/>
          <a:lstStyle>
            <a:lvl1pPr>
              <a:defRPr sz="1100">
                <a:latin typeface="DIN" panose="00000400000000000000" pitchFamily="2" charset="0"/>
              </a:defRPr>
            </a:lvl1pPr>
          </a:lstStyle>
          <a:p>
            <a:endParaRPr lang="nl-NL" dirty="0"/>
          </a:p>
        </p:txBody>
      </p:sp>
      <p:sp>
        <p:nvSpPr>
          <p:cNvPr id="11" name="Tijdelijke aanduiding voor dianummer 4">
            <a:extLst>
              <a:ext uri="{FF2B5EF4-FFF2-40B4-BE49-F238E27FC236}">
                <a16:creationId xmlns:a16="http://schemas.microsoft.com/office/drawing/2014/main" id="{AAE5CBB0-F93D-4A20-B1F5-0BB628343CEF}"/>
              </a:ext>
            </a:extLst>
          </p:cNvPr>
          <p:cNvSpPr>
            <a:spLocks noGrp="1"/>
          </p:cNvSpPr>
          <p:nvPr>
            <p:ph type="sldNum" sz="quarter" idx="12"/>
          </p:nvPr>
        </p:nvSpPr>
        <p:spPr>
          <a:xfrm>
            <a:off x="8610600" y="6356350"/>
            <a:ext cx="2743200" cy="365125"/>
          </a:xfrm>
        </p:spPr>
        <p:txBody>
          <a:bodyPr/>
          <a:lstStyle>
            <a:lvl1pPr>
              <a:defRPr sz="1100">
                <a:latin typeface="DIN" panose="00000400000000000000" pitchFamily="2" charset="0"/>
              </a:defRPr>
            </a:lvl1pPr>
          </a:lstStyle>
          <a:p>
            <a:fld id="{6BA46E3B-9C4D-ED4F-A219-BC09E5D72B97}" type="slidenum">
              <a:rPr lang="nl-NL" smtClean="0"/>
              <a:pPr/>
              <a:t>‹nr.›</a:t>
            </a:fld>
            <a:endParaRPr lang="nl-NL"/>
          </a:p>
        </p:txBody>
      </p:sp>
      <p:sp>
        <p:nvSpPr>
          <p:cNvPr id="17" name="Tijdelijke aanduiding voor titel 1">
            <a:extLst>
              <a:ext uri="{FF2B5EF4-FFF2-40B4-BE49-F238E27FC236}">
                <a16:creationId xmlns:a16="http://schemas.microsoft.com/office/drawing/2014/main" id="{21107667-6C55-D24B-A593-93390DA601C0}"/>
              </a:ext>
            </a:extLst>
          </p:cNvPr>
          <p:cNvSpPr>
            <a:spLocks noGrp="1"/>
          </p:cNvSpPr>
          <p:nvPr>
            <p:ph type="title"/>
          </p:nvPr>
        </p:nvSpPr>
        <p:spPr>
          <a:xfrm>
            <a:off x="2682394" y="1116014"/>
            <a:ext cx="8671406" cy="761310"/>
          </a:xfrm>
          <a:prstGeom prst="rect">
            <a:avLst/>
          </a:prstGeom>
        </p:spPr>
        <p:txBody>
          <a:bodyPr vert="horz" lIns="91440" tIns="45720" rIns="91440" bIns="45720" rtlCol="0" anchor="ctr">
            <a:normAutofit/>
          </a:bodyPr>
          <a:lstStyle>
            <a:lvl1pPr algn="l">
              <a:defRPr b="0" i="0" baseline="0"/>
            </a:lvl1pPr>
          </a:lstStyle>
          <a:p>
            <a:r>
              <a:rPr lang="nl-NL" dirty="0"/>
              <a:t>Klik om stijl te bewerken</a:t>
            </a:r>
          </a:p>
        </p:txBody>
      </p:sp>
      <p:sp>
        <p:nvSpPr>
          <p:cNvPr id="22" name="Tijdelijke aanduiding voor afbeelding 9">
            <a:extLst>
              <a:ext uri="{FF2B5EF4-FFF2-40B4-BE49-F238E27FC236}">
                <a16:creationId xmlns:a16="http://schemas.microsoft.com/office/drawing/2014/main" id="{01CFDDD9-9BFA-7041-8A01-9560DDECF76C}"/>
              </a:ext>
            </a:extLst>
          </p:cNvPr>
          <p:cNvSpPr>
            <a:spLocks noGrp="1"/>
          </p:cNvSpPr>
          <p:nvPr>
            <p:ph type="pic" sz="quarter" idx="13" hasCustomPrompt="1"/>
          </p:nvPr>
        </p:nvSpPr>
        <p:spPr>
          <a:xfrm>
            <a:off x="0" y="3429000"/>
            <a:ext cx="2048400" cy="1118712"/>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23" name="Tijdelijke aanduiding voor afbeelding 5">
            <a:extLst>
              <a:ext uri="{FF2B5EF4-FFF2-40B4-BE49-F238E27FC236}">
                <a16:creationId xmlns:a16="http://schemas.microsoft.com/office/drawing/2014/main" id="{9FCFD459-855D-3848-9D45-CD9741779520}"/>
              </a:ext>
            </a:extLst>
          </p:cNvPr>
          <p:cNvSpPr>
            <a:spLocks noGrp="1" noChangeAspect="1"/>
          </p:cNvSpPr>
          <p:nvPr>
            <p:ph type="pic" sz="quarter" idx="19" hasCustomPrompt="1"/>
          </p:nvPr>
        </p:nvSpPr>
        <p:spPr>
          <a:xfrm>
            <a:off x="-9000" y="2201863"/>
            <a:ext cx="2048400" cy="1118712"/>
          </a:xfrm>
        </p:spPr>
        <p:txBody>
          <a:bodyPr>
            <a:noAutofit/>
          </a:bodyPr>
          <a:lstStyle>
            <a:lvl1pPr>
              <a:defRPr sz="1400"/>
            </a:lvl1pPr>
          </a:lstStyle>
          <a:p>
            <a:r>
              <a:rPr lang="nl-NL" dirty="0"/>
              <a:t>Plaats hier het gemeente Almere logo in de gewenste kleur</a:t>
            </a:r>
          </a:p>
        </p:txBody>
      </p:sp>
    </p:spTree>
    <p:extLst>
      <p:ext uri="{BB962C8B-B14F-4D97-AF65-F5344CB8AC3E}">
        <p14:creationId xmlns:p14="http://schemas.microsoft.com/office/powerpoint/2010/main" val="18735984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Grafiek/Diagram ">
    <p:spTree>
      <p:nvGrpSpPr>
        <p:cNvPr id="1" name=""/>
        <p:cNvGrpSpPr/>
        <p:nvPr/>
      </p:nvGrpSpPr>
      <p:grpSpPr>
        <a:xfrm>
          <a:off x="0" y="0"/>
          <a:ext cx="0" cy="0"/>
          <a:chOff x="0" y="0"/>
          <a:chExt cx="0" cy="0"/>
        </a:xfrm>
      </p:grpSpPr>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2687340" y="2202055"/>
            <a:ext cx="3611078" cy="3631763"/>
          </a:xfrm>
        </p:spPr>
        <p:txBody>
          <a:bodyPr/>
          <a:lstStyle>
            <a:lvl1pPr>
              <a:buNone/>
              <a:defRPr/>
            </a:lvl1pPr>
          </a:lstStyle>
          <a:p>
            <a:pPr lvl="0"/>
            <a:endParaRPr lang="nl-NL" dirty="0"/>
          </a:p>
        </p:txBody>
      </p:sp>
      <p:sp>
        <p:nvSpPr>
          <p:cNvPr id="6" name="Tijdelijke aanduiding voor grafiek 5">
            <a:extLst>
              <a:ext uri="{FF2B5EF4-FFF2-40B4-BE49-F238E27FC236}">
                <a16:creationId xmlns:a16="http://schemas.microsoft.com/office/drawing/2014/main" id="{72FB421D-5FB1-DF47-AF11-21C9680A69C7}"/>
              </a:ext>
            </a:extLst>
          </p:cNvPr>
          <p:cNvSpPr>
            <a:spLocks noGrp="1"/>
          </p:cNvSpPr>
          <p:nvPr>
            <p:ph type="chart" sz="quarter" idx="17" hasCustomPrompt="1"/>
          </p:nvPr>
        </p:nvSpPr>
        <p:spPr>
          <a:xfrm>
            <a:off x="6588222" y="2201863"/>
            <a:ext cx="4765578" cy="3631763"/>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grafiek in te voegen</a:t>
            </a:r>
          </a:p>
          <a:p>
            <a:endParaRPr lang="nl-NL" dirty="0"/>
          </a:p>
        </p:txBody>
      </p:sp>
      <p:sp>
        <p:nvSpPr>
          <p:cNvPr id="7" name="Tekstvak 6">
            <a:extLst>
              <a:ext uri="{FF2B5EF4-FFF2-40B4-BE49-F238E27FC236}">
                <a16:creationId xmlns:a16="http://schemas.microsoft.com/office/drawing/2014/main" id="{E668DAD8-ABE5-A74C-B103-1C4E93FAB952}"/>
              </a:ext>
            </a:extLst>
          </p:cNvPr>
          <p:cNvSpPr txBox="1"/>
          <p:nvPr userDrawn="1"/>
        </p:nvSpPr>
        <p:spPr>
          <a:xfrm>
            <a:off x="1310640" y="1264920"/>
            <a:ext cx="184731" cy="369332"/>
          </a:xfrm>
          <a:prstGeom prst="rect">
            <a:avLst/>
          </a:prstGeom>
          <a:noFill/>
        </p:spPr>
        <p:txBody>
          <a:bodyPr wrap="none" rtlCol="0">
            <a:spAutoFit/>
          </a:bodyPr>
          <a:lstStyle/>
          <a:p>
            <a:endParaRPr lang="nl-NL" dirty="0"/>
          </a:p>
        </p:txBody>
      </p:sp>
      <p:sp>
        <p:nvSpPr>
          <p:cNvPr id="11" name="Tijdelijke aanduiding voor datum 2">
            <a:extLst>
              <a:ext uri="{FF2B5EF4-FFF2-40B4-BE49-F238E27FC236}">
                <a16:creationId xmlns:a16="http://schemas.microsoft.com/office/drawing/2014/main" id="{BB9A748D-6540-43D3-8E62-6014CF513F89}"/>
              </a:ext>
            </a:extLst>
          </p:cNvPr>
          <p:cNvSpPr>
            <a:spLocks noGrp="1"/>
          </p:cNvSpPr>
          <p:nvPr>
            <p:ph type="dt" sz="half" idx="10"/>
          </p:nvPr>
        </p:nvSpPr>
        <p:spPr>
          <a:xfrm>
            <a:off x="838200" y="6356350"/>
            <a:ext cx="2743200" cy="365125"/>
          </a:xfrm>
        </p:spPr>
        <p:txBody>
          <a:bodyPr/>
          <a:lstStyle>
            <a:lvl1pPr>
              <a:defRPr sz="1100">
                <a:latin typeface="DIN" panose="00000400000000000000" pitchFamily="2" charset="0"/>
              </a:defRPr>
            </a:lvl1pPr>
          </a:lstStyle>
          <a:p>
            <a:fld id="{8BE84C8E-141E-EA40-880D-76BD3911284B}" type="datetime1">
              <a:rPr lang="nl-NL" smtClean="0"/>
              <a:pPr/>
              <a:t>2-6-2022</a:t>
            </a:fld>
            <a:endParaRPr lang="nl-NL" dirty="0"/>
          </a:p>
        </p:txBody>
      </p:sp>
      <p:sp>
        <p:nvSpPr>
          <p:cNvPr id="14" name="Tijdelijke aanduiding voor voettekst 3">
            <a:extLst>
              <a:ext uri="{FF2B5EF4-FFF2-40B4-BE49-F238E27FC236}">
                <a16:creationId xmlns:a16="http://schemas.microsoft.com/office/drawing/2014/main" id="{D86DACC3-0108-4558-976C-EDD6E744A7DB}"/>
              </a:ext>
            </a:extLst>
          </p:cNvPr>
          <p:cNvSpPr>
            <a:spLocks noGrp="1"/>
          </p:cNvSpPr>
          <p:nvPr>
            <p:ph type="ftr" sz="quarter" idx="11"/>
          </p:nvPr>
        </p:nvSpPr>
        <p:spPr>
          <a:xfrm>
            <a:off x="4038600" y="6356350"/>
            <a:ext cx="4114800" cy="365125"/>
          </a:xfrm>
        </p:spPr>
        <p:txBody>
          <a:bodyPr/>
          <a:lstStyle>
            <a:lvl1pPr>
              <a:defRPr sz="1100">
                <a:latin typeface="DIN" panose="00000400000000000000" pitchFamily="2" charset="0"/>
              </a:defRPr>
            </a:lvl1pPr>
          </a:lstStyle>
          <a:p>
            <a:endParaRPr lang="nl-NL" dirty="0"/>
          </a:p>
        </p:txBody>
      </p:sp>
      <p:sp>
        <p:nvSpPr>
          <p:cNvPr id="15" name="Tijdelijke aanduiding voor dianummer 4">
            <a:extLst>
              <a:ext uri="{FF2B5EF4-FFF2-40B4-BE49-F238E27FC236}">
                <a16:creationId xmlns:a16="http://schemas.microsoft.com/office/drawing/2014/main" id="{5BAC2F06-2372-445D-875C-5DCAD7907A68}"/>
              </a:ext>
            </a:extLst>
          </p:cNvPr>
          <p:cNvSpPr>
            <a:spLocks noGrp="1"/>
          </p:cNvSpPr>
          <p:nvPr>
            <p:ph type="sldNum" sz="quarter" idx="12"/>
          </p:nvPr>
        </p:nvSpPr>
        <p:spPr>
          <a:xfrm>
            <a:off x="8610600" y="6356350"/>
            <a:ext cx="2743200" cy="365125"/>
          </a:xfrm>
        </p:spPr>
        <p:txBody>
          <a:bodyPr/>
          <a:lstStyle>
            <a:lvl1pPr>
              <a:defRPr sz="1100">
                <a:latin typeface="DIN" panose="00000400000000000000" pitchFamily="2" charset="0"/>
              </a:defRPr>
            </a:lvl1pPr>
          </a:lstStyle>
          <a:p>
            <a:fld id="{6BA46E3B-9C4D-ED4F-A219-BC09E5D72B97}" type="slidenum">
              <a:rPr lang="nl-NL" smtClean="0"/>
              <a:pPr/>
              <a:t>‹nr.›</a:t>
            </a:fld>
            <a:endParaRPr lang="nl-NL"/>
          </a:p>
        </p:txBody>
      </p:sp>
      <p:sp>
        <p:nvSpPr>
          <p:cNvPr id="17" name="Tijdelijke aanduiding voor titel 1">
            <a:extLst>
              <a:ext uri="{FF2B5EF4-FFF2-40B4-BE49-F238E27FC236}">
                <a16:creationId xmlns:a16="http://schemas.microsoft.com/office/drawing/2014/main" id="{1B132E98-4F97-044B-81FC-58830F55A4A8}"/>
              </a:ext>
            </a:extLst>
          </p:cNvPr>
          <p:cNvSpPr>
            <a:spLocks noGrp="1"/>
          </p:cNvSpPr>
          <p:nvPr>
            <p:ph type="title"/>
          </p:nvPr>
        </p:nvSpPr>
        <p:spPr>
          <a:xfrm>
            <a:off x="2682394" y="1116014"/>
            <a:ext cx="8671406" cy="761310"/>
          </a:xfrm>
          <a:prstGeom prst="rect">
            <a:avLst/>
          </a:prstGeom>
        </p:spPr>
        <p:txBody>
          <a:bodyPr vert="horz" lIns="91440" tIns="45720" rIns="91440" bIns="45720" rtlCol="0" anchor="ctr">
            <a:normAutofit/>
          </a:bodyPr>
          <a:lstStyle>
            <a:lvl1pPr algn="l">
              <a:defRPr b="0" i="0" baseline="0"/>
            </a:lvl1pPr>
          </a:lstStyle>
          <a:p>
            <a:r>
              <a:rPr lang="nl-NL" dirty="0"/>
              <a:t>Klik om stijl te bewerken</a:t>
            </a:r>
          </a:p>
        </p:txBody>
      </p:sp>
      <p:sp>
        <p:nvSpPr>
          <p:cNvPr id="21" name="Tijdelijke aanduiding voor afbeelding 9">
            <a:extLst>
              <a:ext uri="{FF2B5EF4-FFF2-40B4-BE49-F238E27FC236}">
                <a16:creationId xmlns:a16="http://schemas.microsoft.com/office/drawing/2014/main" id="{DF40F452-EC1A-7C45-ADE5-E11B0C7199F3}"/>
              </a:ext>
            </a:extLst>
          </p:cNvPr>
          <p:cNvSpPr>
            <a:spLocks noGrp="1"/>
          </p:cNvSpPr>
          <p:nvPr>
            <p:ph type="pic" sz="quarter" idx="13" hasCustomPrompt="1"/>
          </p:nvPr>
        </p:nvSpPr>
        <p:spPr>
          <a:xfrm>
            <a:off x="0" y="3429000"/>
            <a:ext cx="2048400" cy="1118712"/>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22" name="Tijdelijke aanduiding voor afbeelding 5">
            <a:extLst>
              <a:ext uri="{FF2B5EF4-FFF2-40B4-BE49-F238E27FC236}">
                <a16:creationId xmlns:a16="http://schemas.microsoft.com/office/drawing/2014/main" id="{136F1E1B-C4EB-DA45-9138-144F90C2687B}"/>
              </a:ext>
            </a:extLst>
          </p:cNvPr>
          <p:cNvSpPr>
            <a:spLocks noGrp="1" noChangeAspect="1"/>
          </p:cNvSpPr>
          <p:nvPr>
            <p:ph type="pic" sz="quarter" idx="19" hasCustomPrompt="1"/>
          </p:nvPr>
        </p:nvSpPr>
        <p:spPr>
          <a:xfrm>
            <a:off x="-9000" y="2201863"/>
            <a:ext cx="2048400" cy="1118712"/>
          </a:xfrm>
        </p:spPr>
        <p:txBody>
          <a:bodyPr>
            <a:noAutofit/>
          </a:bodyPr>
          <a:lstStyle>
            <a:lvl1pPr>
              <a:defRPr sz="1400"/>
            </a:lvl1pPr>
          </a:lstStyle>
          <a:p>
            <a:r>
              <a:rPr lang="nl-NL" dirty="0"/>
              <a:t>Plaats hier het gemeente Almere logo in de gewenste kleur</a:t>
            </a:r>
          </a:p>
        </p:txBody>
      </p:sp>
    </p:spTree>
    <p:extLst>
      <p:ext uri="{BB962C8B-B14F-4D97-AF65-F5344CB8AC3E}">
        <p14:creationId xmlns:p14="http://schemas.microsoft.com/office/powerpoint/2010/main" val="2158290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abel">
    <p:spTree>
      <p:nvGrpSpPr>
        <p:cNvPr id="1" name=""/>
        <p:cNvGrpSpPr/>
        <p:nvPr/>
      </p:nvGrpSpPr>
      <p:grpSpPr>
        <a:xfrm>
          <a:off x="0" y="0"/>
          <a:ext cx="0" cy="0"/>
          <a:chOff x="0" y="0"/>
          <a:chExt cx="0" cy="0"/>
        </a:xfrm>
      </p:grpSpPr>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2686684" y="2202055"/>
            <a:ext cx="8671405" cy="1226945"/>
          </a:xfrm>
        </p:spPr>
        <p:txBody>
          <a:bodyPr numCol="2" spcCol="180000"/>
          <a:lstStyle>
            <a:lvl1pPr>
              <a:buNone/>
              <a:defRPr/>
            </a:lvl1pPr>
          </a:lstStyle>
          <a:p>
            <a:pPr lvl="0"/>
            <a:endParaRPr lang="nl-NL" dirty="0"/>
          </a:p>
        </p:txBody>
      </p:sp>
      <p:sp>
        <p:nvSpPr>
          <p:cNvPr id="25" name="Tijdelijke aanduiding voor titel 1">
            <a:extLst>
              <a:ext uri="{FF2B5EF4-FFF2-40B4-BE49-F238E27FC236}">
                <a16:creationId xmlns:a16="http://schemas.microsoft.com/office/drawing/2014/main" id="{20263062-4462-934A-99DC-99A1AEDF74B1}"/>
              </a:ext>
            </a:extLst>
          </p:cNvPr>
          <p:cNvSpPr txBox="1">
            <a:spLocks/>
          </p:cNvSpPr>
          <p:nvPr userDrawn="1"/>
        </p:nvSpPr>
        <p:spPr>
          <a:xfrm>
            <a:off x="3486804" y="974622"/>
            <a:ext cx="7866996" cy="76131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i="0" kern="1200">
                <a:solidFill>
                  <a:schemeClr val="tx1"/>
                </a:solidFill>
                <a:latin typeface="DIN" panose="02000503040000020003" pitchFamily="2" charset="0"/>
                <a:ea typeface="+mj-ea"/>
                <a:cs typeface="+mj-cs"/>
              </a:defRPr>
            </a:lvl1pPr>
          </a:lstStyle>
          <a:p>
            <a:pPr algn="l"/>
            <a:endParaRPr lang="en-NL" sz="3200" b="0" i="0" dirty="0">
              <a:latin typeface="DIN" panose="02000503040000020003" pitchFamily="2" charset="0"/>
            </a:endParaRPr>
          </a:p>
        </p:txBody>
      </p:sp>
      <p:sp>
        <p:nvSpPr>
          <p:cNvPr id="6" name="Tijdelijke aanduiding voor tabel 5">
            <a:extLst>
              <a:ext uri="{FF2B5EF4-FFF2-40B4-BE49-F238E27FC236}">
                <a16:creationId xmlns:a16="http://schemas.microsoft.com/office/drawing/2014/main" id="{AC23E326-3182-0046-A6FF-F38014A8E5C3}"/>
              </a:ext>
            </a:extLst>
          </p:cNvPr>
          <p:cNvSpPr>
            <a:spLocks noGrp="1"/>
          </p:cNvSpPr>
          <p:nvPr>
            <p:ph type="tbl" sz="quarter" idx="17" hasCustomPrompt="1"/>
          </p:nvPr>
        </p:nvSpPr>
        <p:spPr>
          <a:xfrm>
            <a:off x="2686032" y="3653456"/>
            <a:ext cx="8677928" cy="1832944"/>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tabel in te voegen</a:t>
            </a:r>
          </a:p>
          <a:p>
            <a:endParaRPr lang="nl-NL" dirty="0"/>
          </a:p>
        </p:txBody>
      </p:sp>
      <p:sp>
        <p:nvSpPr>
          <p:cNvPr id="11" name="Tijdelijke aanduiding voor datum 2">
            <a:extLst>
              <a:ext uri="{FF2B5EF4-FFF2-40B4-BE49-F238E27FC236}">
                <a16:creationId xmlns:a16="http://schemas.microsoft.com/office/drawing/2014/main" id="{BFE21179-C647-4030-AE0F-A0DA76CA5A02}"/>
              </a:ext>
            </a:extLst>
          </p:cNvPr>
          <p:cNvSpPr>
            <a:spLocks noGrp="1"/>
          </p:cNvSpPr>
          <p:nvPr>
            <p:ph type="dt" sz="half" idx="10"/>
          </p:nvPr>
        </p:nvSpPr>
        <p:spPr>
          <a:xfrm>
            <a:off x="838200" y="6356350"/>
            <a:ext cx="2743200" cy="365125"/>
          </a:xfrm>
        </p:spPr>
        <p:txBody>
          <a:bodyPr/>
          <a:lstStyle>
            <a:lvl1pPr>
              <a:defRPr sz="1100">
                <a:latin typeface="DIN" panose="00000400000000000000" pitchFamily="2" charset="0"/>
              </a:defRPr>
            </a:lvl1pPr>
          </a:lstStyle>
          <a:p>
            <a:fld id="{8BE84C8E-141E-EA40-880D-76BD3911284B}" type="datetime1">
              <a:rPr lang="nl-NL" smtClean="0"/>
              <a:pPr/>
              <a:t>2-6-2022</a:t>
            </a:fld>
            <a:endParaRPr lang="nl-NL" dirty="0"/>
          </a:p>
        </p:txBody>
      </p:sp>
      <p:sp>
        <p:nvSpPr>
          <p:cNvPr id="12" name="Tijdelijke aanduiding voor voettekst 3">
            <a:extLst>
              <a:ext uri="{FF2B5EF4-FFF2-40B4-BE49-F238E27FC236}">
                <a16:creationId xmlns:a16="http://schemas.microsoft.com/office/drawing/2014/main" id="{036DF092-1F07-4FA2-A75B-B39A43748696}"/>
              </a:ext>
            </a:extLst>
          </p:cNvPr>
          <p:cNvSpPr>
            <a:spLocks noGrp="1"/>
          </p:cNvSpPr>
          <p:nvPr>
            <p:ph type="ftr" sz="quarter" idx="11"/>
          </p:nvPr>
        </p:nvSpPr>
        <p:spPr>
          <a:xfrm>
            <a:off x="4038600" y="6356350"/>
            <a:ext cx="4114800" cy="365125"/>
          </a:xfrm>
        </p:spPr>
        <p:txBody>
          <a:bodyPr/>
          <a:lstStyle>
            <a:lvl1pPr>
              <a:defRPr sz="1100">
                <a:latin typeface="DIN" panose="00000400000000000000" pitchFamily="2" charset="0"/>
              </a:defRPr>
            </a:lvl1pPr>
          </a:lstStyle>
          <a:p>
            <a:endParaRPr lang="nl-NL" dirty="0"/>
          </a:p>
        </p:txBody>
      </p:sp>
      <p:sp>
        <p:nvSpPr>
          <p:cNvPr id="13" name="Tijdelijke aanduiding voor dianummer 4">
            <a:extLst>
              <a:ext uri="{FF2B5EF4-FFF2-40B4-BE49-F238E27FC236}">
                <a16:creationId xmlns:a16="http://schemas.microsoft.com/office/drawing/2014/main" id="{F32AB54C-9730-4D73-8DCE-F35175A61B7F}"/>
              </a:ext>
            </a:extLst>
          </p:cNvPr>
          <p:cNvSpPr>
            <a:spLocks noGrp="1"/>
          </p:cNvSpPr>
          <p:nvPr>
            <p:ph type="sldNum" sz="quarter" idx="12"/>
          </p:nvPr>
        </p:nvSpPr>
        <p:spPr>
          <a:xfrm>
            <a:off x="8610600" y="6356350"/>
            <a:ext cx="2743200" cy="365125"/>
          </a:xfrm>
        </p:spPr>
        <p:txBody>
          <a:bodyPr/>
          <a:lstStyle>
            <a:lvl1pPr>
              <a:defRPr sz="1100">
                <a:latin typeface="DIN" panose="00000400000000000000" pitchFamily="2" charset="0"/>
              </a:defRPr>
            </a:lvl1pPr>
          </a:lstStyle>
          <a:p>
            <a:fld id="{6BA46E3B-9C4D-ED4F-A219-BC09E5D72B97}" type="slidenum">
              <a:rPr lang="nl-NL" smtClean="0"/>
              <a:pPr/>
              <a:t>‹nr.›</a:t>
            </a:fld>
            <a:endParaRPr lang="nl-NL"/>
          </a:p>
        </p:txBody>
      </p:sp>
      <p:sp>
        <p:nvSpPr>
          <p:cNvPr id="15" name="Tijdelijke aanduiding voor titel 1">
            <a:extLst>
              <a:ext uri="{FF2B5EF4-FFF2-40B4-BE49-F238E27FC236}">
                <a16:creationId xmlns:a16="http://schemas.microsoft.com/office/drawing/2014/main" id="{F6BEA387-8163-E246-A9F6-8A03872C0EF0}"/>
              </a:ext>
            </a:extLst>
          </p:cNvPr>
          <p:cNvSpPr>
            <a:spLocks noGrp="1"/>
          </p:cNvSpPr>
          <p:nvPr>
            <p:ph type="title"/>
          </p:nvPr>
        </p:nvSpPr>
        <p:spPr>
          <a:xfrm>
            <a:off x="2682394" y="1116014"/>
            <a:ext cx="8671406" cy="761310"/>
          </a:xfrm>
          <a:prstGeom prst="rect">
            <a:avLst/>
          </a:prstGeom>
        </p:spPr>
        <p:txBody>
          <a:bodyPr vert="horz" lIns="91440" tIns="45720" rIns="91440" bIns="45720" rtlCol="0" anchor="ctr">
            <a:normAutofit/>
          </a:bodyPr>
          <a:lstStyle>
            <a:lvl1pPr algn="l">
              <a:defRPr b="0" i="0" baseline="0"/>
            </a:lvl1pPr>
          </a:lstStyle>
          <a:p>
            <a:r>
              <a:rPr lang="nl-NL" dirty="0"/>
              <a:t>Klik om stijl te bewerken</a:t>
            </a:r>
          </a:p>
        </p:txBody>
      </p:sp>
      <p:sp>
        <p:nvSpPr>
          <p:cNvPr id="21" name="Tijdelijke aanduiding voor afbeelding 9">
            <a:extLst>
              <a:ext uri="{FF2B5EF4-FFF2-40B4-BE49-F238E27FC236}">
                <a16:creationId xmlns:a16="http://schemas.microsoft.com/office/drawing/2014/main" id="{F3A9D939-842C-8545-9B14-1DD38A3587F0}"/>
              </a:ext>
            </a:extLst>
          </p:cNvPr>
          <p:cNvSpPr>
            <a:spLocks noGrp="1"/>
          </p:cNvSpPr>
          <p:nvPr>
            <p:ph type="pic" sz="quarter" idx="13" hasCustomPrompt="1"/>
          </p:nvPr>
        </p:nvSpPr>
        <p:spPr>
          <a:xfrm>
            <a:off x="0" y="3429000"/>
            <a:ext cx="2048400" cy="1118712"/>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22" name="Tijdelijke aanduiding voor afbeelding 5">
            <a:extLst>
              <a:ext uri="{FF2B5EF4-FFF2-40B4-BE49-F238E27FC236}">
                <a16:creationId xmlns:a16="http://schemas.microsoft.com/office/drawing/2014/main" id="{FA803267-FF15-4243-B400-20E8834754EE}"/>
              </a:ext>
            </a:extLst>
          </p:cNvPr>
          <p:cNvSpPr>
            <a:spLocks noGrp="1" noChangeAspect="1"/>
          </p:cNvSpPr>
          <p:nvPr>
            <p:ph type="pic" sz="quarter" idx="19" hasCustomPrompt="1"/>
          </p:nvPr>
        </p:nvSpPr>
        <p:spPr>
          <a:xfrm>
            <a:off x="-9000" y="2201863"/>
            <a:ext cx="2048400" cy="1118712"/>
          </a:xfrm>
        </p:spPr>
        <p:txBody>
          <a:bodyPr>
            <a:noAutofit/>
          </a:bodyPr>
          <a:lstStyle>
            <a:lvl1pPr>
              <a:defRPr sz="1400"/>
            </a:lvl1pPr>
          </a:lstStyle>
          <a:p>
            <a:r>
              <a:rPr lang="nl-NL" dirty="0"/>
              <a:t>Plaats hier het gemeente Almere logo in de gewenste kleur</a:t>
            </a:r>
          </a:p>
        </p:txBody>
      </p:sp>
    </p:spTree>
    <p:extLst>
      <p:ext uri="{BB962C8B-B14F-4D97-AF65-F5344CB8AC3E}">
        <p14:creationId xmlns:p14="http://schemas.microsoft.com/office/powerpoint/2010/main" val="1424706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kst met afbeelding">
    <p:spTree>
      <p:nvGrpSpPr>
        <p:cNvPr id="1" name=""/>
        <p:cNvGrpSpPr/>
        <p:nvPr/>
      </p:nvGrpSpPr>
      <p:grpSpPr>
        <a:xfrm>
          <a:off x="0" y="0"/>
          <a:ext cx="0" cy="0"/>
          <a:chOff x="0" y="0"/>
          <a:chExt cx="0" cy="0"/>
        </a:xfrm>
      </p:grpSpPr>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2677179" y="2202055"/>
            <a:ext cx="3583467" cy="3631763"/>
          </a:xfrm>
        </p:spPr>
        <p:txBody>
          <a:bodyPr/>
          <a:lstStyle>
            <a:lvl1pPr>
              <a:buNone/>
              <a:defRPr/>
            </a:lvl1pPr>
          </a:lstStyle>
          <a:p>
            <a:pPr lvl="0"/>
            <a:endParaRPr lang="nl-NL" dirty="0"/>
          </a:p>
        </p:txBody>
      </p:sp>
      <p:sp>
        <p:nvSpPr>
          <p:cNvPr id="6" name="Tijdelijke aanduiding voor afbeelding 5">
            <a:extLst>
              <a:ext uri="{FF2B5EF4-FFF2-40B4-BE49-F238E27FC236}">
                <a16:creationId xmlns:a16="http://schemas.microsoft.com/office/drawing/2014/main" id="{604B1916-F736-2448-B97C-FBBC7F089821}"/>
              </a:ext>
            </a:extLst>
          </p:cNvPr>
          <p:cNvSpPr>
            <a:spLocks noGrp="1"/>
          </p:cNvSpPr>
          <p:nvPr>
            <p:ph type="pic" sz="quarter" idx="17" hasCustomPrompt="1"/>
          </p:nvPr>
        </p:nvSpPr>
        <p:spPr>
          <a:xfrm>
            <a:off x="6514800" y="2201863"/>
            <a:ext cx="4839000" cy="363220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10" name="Tijdelijke aanduiding voor datum 2">
            <a:extLst>
              <a:ext uri="{FF2B5EF4-FFF2-40B4-BE49-F238E27FC236}">
                <a16:creationId xmlns:a16="http://schemas.microsoft.com/office/drawing/2014/main" id="{8F3ECF9A-D10E-486D-BA56-CC2D10EB0EA1}"/>
              </a:ext>
            </a:extLst>
          </p:cNvPr>
          <p:cNvSpPr>
            <a:spLocks noGrp="1"/>
          </p:cNvSpPr>
          <p:nvPr>
            <p:ph type="dt" sz="half" idx="10"/>
          </p:nvPr>
        </p:nvSpPr>
        <p:spPr>
          <a:xfrm>
            <a:off x="838200" y="6356350"/>
            <a:ext cx="2743200" cy="365125"/>
          </a:xfrm>
        </p:spPr>
        <p:txBody>
          <a:bodyPr/>
          <a:lstStyle>
            <a:lvl1pPr>
              <a:defRPr sz="1100">
                <a:latin typeface="DIN" panose="00000400000000000000" pitchFamily="2" charset="0"/>
              </a:defRPr>
            </a:lvl1pPr>
          </a:lstStyle>
          <a:p>
            <a:fld id="{8BE84C8E-141E-EA40-880D-76BD3911284B}" type="datetime1">
              <a:rPr lang="nl-NL" smtClean="0"/>
              <a:pPr/>
              <a:t>2-6-2022</a:t>
            </a:fld>
            <a:endParaRPr lang="nl-NL" dirty="0"/>
          </a:p>
        </p:txBody>
      </p:sp>
      <p:sp>
        <p:nvSpPr>
          <p:cNvPr id="11" name="Tijdelijke aanduiding voor voettekst 3">
            <a:extLst>
              <a:ext uri="{FF2B5EF4-FFF2-40B4-BE49-F238E27FC236}">
                <a16:creationId xmlns:a16="http://schemas.microsoft.com/office/drawing/2014/main" id="{2C082C95-FEDF-4E1E-9208-0BC46947FB54}"/>
              </a:ext>
            </a:extLst>
          </p:cNvPr>
          <p:cNvSpPr>
            <a:spLocks noGrp="1"/>
          </p:cNvSpPr>
          <p:nvPr>
            <p:ph type="ftr" sz="quarter" idx="11"/>
          </p:nvPr>
        </p:nvSpPr>
        <p:spPr>
          <a:xfrm>
            <a:off x="4038600" y="6356350"/>
            <a:ext cx="4114800" cy="365125"/>
          </a:xfrm>
        </p:spPr>
        <p:txBody>
          <a:bodyPr/>
          <a:lstStyle>
            <a:lvl1pPr>
              <a:defRPr sz="1100">
                <a:latin typeface="DIN" panose="00000400000000000000" pitchFamily="2" charset="0"/>
              </a:defRPr>
            </a:lvl1pPr>
          </a:lstStyle>
          <a:p>
            <a:endParaRPr lang="nl-NL" dirty="0"/>
          </a:p>
        </p:txBody>
      </p:sp>
      <p:sp>
        <p:nvSpPr>
          <p:cNvPr id="14" name="Tijdelijke aanduiding voor dianummer 4">
            <a:extLst>
              <a:ext uri="{FF2B5EF4-FFF2-40B4-BE49-F238E27FC236}">
                <a16:creationId xmlns:a16="http://schemas.microsoft.com/office/drawing/2014/main" id="{5FB32426-88FE-40B2-BCAF-28FCBC0CD374}"/>
              </a:ext>
            </a:extLst>
          </p:cNvPr>
          <p:cNvSpPr>
            <a:spLocks noGrp="1"/>
          </p:cNvSpPr>
          <p:nvPr>
            <p:ph type="sldNum" sz="quarter" idx="12"/>
          </p:nvPr>
        </p:nvSpPr>
        <p:spPr>
          <a:xfrm>
            <a:off x="8610600" y="6356350"/>
            <a:ext cx="2743200" cy="365125"/>
          </a:xfrm>
        </p:spPr>
        <p:txBody>
          <a:bodyPr/>
          <a:lstStyle>
            <a:lvl1pPr>
              <a:defRPr sz="1100">
                <a:latin typeface="DIN" panose="00000400000000000000" pitchFamily="2" charset="0"/>
              </a:defRPr>
            </a:lvl1pPr>
          </a:lstStyle>
          <a:p>
            <a:fld id="{6BA46E3B-9C4D-ED4F-A219-BC09E5D72B97}" type="slidenum">
              <a:rPr lang="nl-NL" smtClean="0"/>
              <a:pPr/>
              <a:t>‹nr.›</a:t>
            </a:fld>
            <a:endParaRPr lang="nl-NL"/>
          </a:p>
        </p:txBody>
      </p:sp>
      <p:sp>
        <p:nvSpPr>
          <p:cNvPr id="15" name="Tijdelijke aanduiding voor titel 1">
            <a:extLst>
              <a:ext uri="{FF2B5EF4-FFF2-40B4-BE49-F238E27FC236}">
                <a16:creationId xmlns:a16="http://schemas.microsoft.com/office/drawing/2014/main" id="{37530D55-972A-7841-ADE5-E91B134A3047}"/>
              </a:ext>
            </a:extLst>
          </p:cNvPr>
          <p:cNvSpPr>
            <a:spLocks noGrp="1"/>
          </p:cNvSpPr>
          <p:nvPr>
            <p:ph type="title"/>
          </p:nvPr>
        </p:nvSpPr>
        <p:spPr>
          <a:xfrm>
            <a:off x="2682394" y="1116014"/>
            <a:ext cx="8671406" cy="761310"/>
          </a:xfrm>
          <a:prstGeom prst="rect">
            <a:avLst/>
          </a:prstGeom>
        </p:spPr>
        <p:txBody>
          <a:bodyPr vert="horz" lIns="91440" tIns="45720" rIns="91440" bIns="45720" rtlCol="0" anchor="ctr">
            <a:normAutofit/>
          </a:bodyPr>
          <a:lstStyle>
            <a:lvl1pPr algn="l">
              <a:defRPr b="0" i="0" baseline="0"/>
            </a:lvl1pPr>
          </a:lstStyle>
          <a:p>
            <a:r>
              <a:rPr lang="nl-NL" dirty="0"/>
              <a:t>Klik om stijl te bewerken</a:t>
            </a:r>
          </a:p>
        </p:txBody>
      </p:sp>
      <p:sp>
        <p:nvSpPr>
          <p:cNvPr id="18" name="Tijdelijke aanduiding voor afbeelding 9">
            <a:extLst>
              <a:ext uri="{FF2B5EF4-FFF2-40B4-BE49-F238E27FC236}">
                <a16:creationId xmlns:a16="http://schemas.microsoft.com/office/drawing/2014/main" id="{C28EAA62-DB11-F54A-BC20-8CF93895D6FB}"/>
              </a:ext>
            </a:extLst>
          </p:cNvPr>
          <p:cNvSpPr>
            <a:spLocks noGrp="1"/>
          </p:cNvSpPr>
          <p:nvPr>
            <p:ph type="pic" sz="quarter" idx="13" hasCustomPrompt="1"/>
          </p:nvPr>
        </p:nvSpPr>
        <p:spPr>
          <a:xfrm>
            <a:off x="0" y="3429000"/>
            <a:ext cx="2048400" cy="1118712"/>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a:t>Klik op het pictogram om een afbeelding in te voegen</a:t>
            </a:r>
          </a:p>
          <a:p>
            <a:endParaRPr lang="nl-NL" dirty="0"/>
          </a:p>
        </p:txBody>
      </p:sp>
      <p:sp>
        <p:nvSpPr>
          <p:cNvPr id="20" name="Tijdelijke aanduiding voor afbeelding 5">
            <a:extLst>
              <a:ext uri="{FF2B5EF4-FFF2-40B4-BE49-F238E27FC236}">
                <a16:creationId xmlns:a16="http://schemas.microsoft.com/office/drawing/2014/main" id="{7DE51AC3-D4D2-B94A-91BF-94DC81D6B474}"/>
              </a:ext>
            </a:extLst>
          </p:cNvPr>
          <p:cNvSpPr>
            <a:spLocks noGrp="1" noChangeAspect="1"/>
          </p:cNvSpPr>
          <p:nvPr>
            <p:ph type="pic" sz="quarter" idx="19" hasCustomPrompt="1"/>
          </p:nvPr>
        </p:nvSpPr>
        <p:spPr>
          <a:xfrm>
            <a:off x="-9000" y="2201863"/>
            <a:ext cx="2048400" cy="1118712"/>
          </a:xfrm>
        </p:spPr>
        <p:txBody>
          <a:bodyPr>
            <a:noAutofit/>
          </a:bodyPr>
          <a:lstStyle>
            <a:lvl1pPr>
              <a:defRPr sz="1400"/>
            </a:lvl1pPr>
          </a:lstStyle>
          <a:p>
            <a:r>
              <a:rPr lang="nl-NL" dirty="0"/>
              <a:t>Plaats hier het gemeente Almere logo in de gewenste kleur</a:t>
            </a:r>
          </a:p>
        </p:txBody>
      </p:sp>
    </p:spTree>
    <p:extLst>
      <p:ext uri="{BB962C8B-B14F-4D97-AF65-F5344CB8AC3E}">
        <p14:creationId xmlns:p14="http://schemas.microsoft.com/office/powerpoint/2010/main" val="1784045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DE07D937-198C-1A47-B028-A8417171F084}"/>
              </a:ext>
            </a:extLst>
          </p:cNvPr>
          <p:cNvSpPr>
            <a:spLocks noGrp="1"/>
          </p:cNvSpPr>
          <p:nvPr>
            <p:ph type="title"/>
          </p:nvPr>
        </p:nvSpPr>
        <p:spPr>
          <a:xfrm>
            <a:off x="838200" y="479426"/>
            <a:ext cx="10515600" cy="761310"/>
          </a:xfrm>
          <a:prstGeom prst="rect">
            <a:avLst/>
          </a:prstGeom>
        </p:spPr>
        <p:txBody>
          <a:bodyPr vert="horz" lIns="91440" tIns="45720" rIns="91440" bIns="45720" rtlCol="0" anchor="ctr">
            <a:norm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313E38E2-222D-B54A-90F0-C25CEA3A18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a:t>Klikken om de tekststijl van het model te bewerken</a:t>
            </a:r>
          </a:p>
        </p:txBody>
      </p:sp>
      <p:sp>
        <p:nvSpPr>
          <p:cNvPr id="4" name="Tijdelijke aanduiding voor datum 3">
            <a:extLst>
              <a:ext uri="{FF2B5EF4-FFF2-40B4-BE49-F238E27FC236}">
                <a16:creationId xmlns:a16="http://schemas.microsoft.com/office/drawing/2014/main" id="{AC01F1EF-1263-DB4C-83CE-DCEE0243CB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FB9837-58DF-1C4C-856D-F4696B4234CA}" type="datetime1">
              <a:rPr lang="nl-NL" smtClean="0"/>
              <a:t>2-6-2022</a:t>
            </a:fld>
            <a:endParaRPr lang="nl-NL"/>
          </a:p>
        </p:txBody>
      </p:sp>
      <p:sp>
        <p:nvSpPr>
          <p:cNvPr id="5" name="Tijdelijke aanduiding voor voettekst 4">
            <a:extLst>
              <a:ext uri="{FF2B5EF4-FFF2-40B4-BE49-F238E27FC236}">
                <a16:creationId xmlns:a16="http://schemas.microsoft.com/office/drawing/2014/main" id="{EC070F49-2906-134F-B8D2-58BC21A1D11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32081AF3-53A0-5340-AC94-D37A080E5A4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A46E3B-9C4D-ED4F-A219-BC09E5D72B97}" type="slidenum">
              <a:rPr lang="nl-NL" smtClean="0"/>
              <a:t>‹nr.›</a:t>
            </a:fld>
            <a:endParaRPr lang="nl-NL"/>
          </a:p>
        </p:txBody>
      </p:sp>
    </p:spTree>
    <p:extLst>
      <p:ext uri="{BB962C8B-B14F-4D97-AF65-F5344CB8AC3E}">
        <p14:creationId xmlns:p14="http://schemas.microsoft.com/office/powerpoint/2010/main" val="844321707"/>
      </p:ext>
    </p:extLst>
  </p:cSld>
  <p:clrMap bg1="lt1" tx1="dk1" bg2="lt2" tx2="dk2" accent1="accent1" accent2="accent2" accent3="accent3" accent4="accent4" accent5="accent5" accent6="accent6" hlink="hlink" folHlink="folHlink"/>
  <p:sldLayoutIdLst>
    <p:sldLayoutId id="2147483693" r:id="rId1"/>
    <p:sldLayoutId id="2147483661" r:id="rId2"/>
    <p:sldLayoutId id="2147483660" r:id="rId3"/>
    <p:sldLayoutId id="2147483654" r:id="rId4"/>
    <p:sldLayoutId id="2147483701" r:id="rId5"/>
    <p:sldLayoutId id="2147483694" r:id="rId6"/>
    <p:sldLayoutId id="2147483696" r:id="rId7"/>
    <p:sldLayoutId id="2147483697" r:id="rId8"/>
    <p:sldLayoutId id="2147483664" r:id="rId9"/>
    <p:sldLayoutId id="2147483651" r:id="rId10"/>
    <p:sldLayoutId id="2147483652" r:id="rId11"/>
    <p:sldLayoutId id="2147483655" r:id="rId12"/>
    <p:sldLayoutId id="2147483658" r:id="rId13"/>
    <p:sldLayoutId id="2147483667" r:id="rId14"/>
    <p:sldLayoutId id="2147483700" r:id="rId15"/>
  </p:sldLayoutIdLst>
  <p:hf hdr="0"/>
  <p:txStyles>
    <p:titleStyle>
      <a:lvl1pPr algn="ctr" defTabSz="914400" rtl="0" eaLnBrk="1" latinLnBrk="0" hangingPunct="1">
        <a:lnSpc>
          <a:spcPct val="70000"/>
        </a:lnSpc>
        <a:spcBef>
          <a:spcPct val="0"/>
        </a:spcBef>
        <a:buNone/>
        <a:defRPr sz="4000" b="1" i="0" kern="1200" baseline="0">
          <a:solidFill>
            <a:schemeClr val="tx1"/>
          </a:solidFill>
          <a:latin typeface="DIN" panose="02000503040000020003"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DIN" panose="0200050304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DIN" panose="0200050304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DIN" panose="0200050304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b="0" i="0" kern="1200">
          <a:solidFill>
            <a:schemeClr val="tx1"/>
          </a:solidFill>
          <a:latin typeface="DIN" panose="0200050304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b="0" i="0" kern="1200">
          <a:solidFill>
            <a:schemeClr val="tx1"/>
          </a:solidFill>
          <a:latin typeface="DIN" panose="0200050304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Tijdelijke aanduiding voor afbeelding 12" descr="Afbeelding met lucht, buiten, natuur, kust&#10;&#10;Automatisch gegenereerde beschrijving">
            <a:extLst>
              <a:ext uri="{FF2B5EF4-FFF2-40B4-BE49-F238E27FC236}">
                <a16:creationId xmlns:a16="http://schemas.microsoft.com/office/drawing/2014/main" id="{36FAEC67-9172-440C-9EF5-34A6BEE629C0}"/>
              </a:ext>
            </a:extLst>
          </p:cNvPr>
          <p:cNvPicPr>
            <a:picLocks noGrp="1" noChangeAspect="1"/>
          </p:cNvPicPr>
          <p:nvPr>
            <p:ph type="pic" sz="quarter" idx="14"/>
          </p:nvPr>
        </p:nvPicPr>
        <p:blipFill>
          <a:blip r:embed="rId3"/>
          <a:srcRect t="18471" b="18471"/>
          <a:stretch>
            <a:fillRect/>
          </a:stretch>
        </p:blipFill>
        <p:spPr/>
      </p:pic>
      <p:sp>
        <p:nvSpPr>
          <p:cNvPr id="3" name="Titel 2">
            <a:extLst>
              <a:ext uri="{FF2B5EF4-FFF2-40B4-BE49-F238E27FC236}">
                <a16:creationId xmlns:a16="http://schemas.microsoft.com/office/drawing/2014/main" id="{6E05D3D9-8337-0B4D-8DF0-5D8BE2025E3E}"/>
              </a:ext>
            </a:extLst>
          </p:cNvPr>
          <p:cNvSpPr>
            <a:spLocks noGrp="1"/>
          </p:cNvSpPr>
          <p:nvPr>
            <p:ph type="title"/>
          </p:nvPr>
        </p:nvSpPr>
        <p:spPr/>
        <p:txBody>
          <a:bodyPr/>
          <a:lstStyle/>
          <a:p>
            <a:r>
              <a:rPr lang="nl-NL" dirty="0"/>
              <a:t>Rol gemeenteraad bij Gebiedsontwikkeling</a:t>
            </a:r>
          </a:p>
        </p:txBody>
      </p:sp>
      <p:sp>
        <p:nvSpPr>
          <p:cNvPr id="4" name="Tijdelijke aanduiding voor tekst 3">
            <a:extLst>
              <a:ext uri="{FF2B5EF4-FFF2-40B4-BE49-F238E27FC236}">
                <a16:creationId xmlns:a16="http://schemas.microsoft.com/office/drawing/2014/main" id="{B23E81E8-244F-5243-90A8-2C7E04EF6246}"/>
              </a:ext>
            </a:extLst>
          </p:cNvPr>
          <p:cNvSpPr>
            <a:spLocks noGrp="1"/>
          </p:cNvSpPr>
          <p:nvPr>
            <p:ph type="body" sz="quarter" idx="13"/>
          </p:nvPr>
        </p:nvSpPr>
        <p:spPr>
          <a:xfrm>
            <a:off x="2702378" y="1307651"/>
            <a:ext cx="6596743" cy="348870"/>
          </a:xfrm>
        </p:spPr>
        <p:txBody>
          <a:bodyPr vert="horz" lIns="91440" tIns="45720" rIns="91440" bIns="45720" rtlCol="0" anchor="t">
            <a:normAutofit fontScale="62500" lnSpcReduction="20000"/>
          </a:bodyPr>
          <a:lstStyle/>
          <a:p>
            <a:r>
              <a:rPr lang="nl-NL">
                <a:latin typeface="DIN"/>
              </a:rPr>
              <a:t>Gebiedsontwikkeling – Economische Ontwikkeling en Grondzaken – Stedelijk Beleid</a:t>
            </a:r>
          </a:p>
        </p:txBody>
      </p:sp>
      <p:pic>
        <p:nvPicPr>
          <p:cNvPr id="9" name="Tijdelijke aanduiding voor afbeelding 8">
            <a:extLst>
              <a:ext uri="{FF2B5EF4-FFF2-40B4-BE49-F238E27FC236}">
                <a16:creationId xmlns:a16="http://schemas.microsoft.com/office/drawing/2014/main" id="{874E9967-F09B-FA44-9376-22C110BE5E48}"/>
              </a:ext>
            </a:extLst>
          </p:cNvPr>
          <p:cNvPicPr>
            <a:picLocks noGrp="1" noChangeAspect="1"/>
          </p:cNvPicPr>
          <p:nvPr>
            <p:ph type="pic" sz="quarter" idx="19"/>
          </p:nvPr>
        </p:nvPicPr>
        <p:blipFill rotWithShape="1">
          <a:blip r:embed="rId4"/>
          <a:srcRect t="549" b="549"/>
          <a:stretch>
            <a:fillRect/>
          </a:stretch>
        </p:blipFill>
        <p:spPr/>
      </p:pic>
    </p:spTree>
    <p:extLst>
      <p:ext uri="{BB962C8B-B14F-4D97-AF65-F5344CB8AC3E}">
        <p14:creationId xmlns:p14="http://schemas.microsoft.com/office/powerpoint/2010/main" val="1973997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05FF79C7-E383-234D-87C1-EEE8CB2087DD}"/>
              </a:ext>
            </a:extLst>
          </p:cNvPr>
          <p:cNvSpPr>
            <a:spLocks noGrp="1"/>
          </p:cNvSpPr>
          <p:nvPr>
            <p:ph type="dt" sz="half" idx="10"/>
          </p:nvPr>
        </p:nvSpPr>
        <p:spPr/>
        <p:txBody>
          <a:bodyPr/>
          <a:lstStyle/>
          <a:p>
            <a:r>
              <a:rPr lang="nl-NL" dirty="0"/>
              <a:t>2 juni 2022</a:t>
            </a:r>
          </a:p>
          <a:p>
            <a:endParaRPr lang="nl-NL" dirty="0"/>
          </a:p>
        </p:txBody>
      </p:sp>
      <p:sp>
        <p:nvSpPr>
          <p:cNvPr id="5" name="Tijdelijke aanduiding voor voettekst 4">
            <a:extLst>
              <a:ext uri="{FF2B5EF4-FFF2-40B4-BE49-F238E27FC236}">
                <a16:creationId xmlns:a16="http://schemas.microsoft.com/office/drawing/2014/main" id="{3D474A6A-5D30-CB49-AEEB-EF690AE63882}"/>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01E13D2F-1729-A244-99FD-4AAD1CDCEDFE}"/>
              </a:ext>
            </a:extLst>
          </p:cNvPr>
          <p:cNvSpPr>
            <a:spLocks noGrp="1"/>
          </p:cNvSpPr>
          <p:nvPr>
            <p:ph type="sldNum" sz="quarter" idx="12"/>
          </p:nvPr>
        </p:nvSpPr>
        <p:spPr/>
        <p:txBody>
          <a:bodyPr/>
          <a:lstStyle/>
          <a:p>
            <a:fld id="{6BA46E3B-9C4D-ED4F-A219-BC09E5D72B97}" type="slidenum">
              <a:rPr lang="nl-NL" smtClean="0"/>
              <a:pPr/>
              <a:t>10</a:t>
            </a:fld>
            <a:endParaRPr lang="nl-NL"/>
          </a:p>
        </p:txBody>
      </p:sp>
      <p:sp>
        <p:nvSpPr>
          <p:cNvPr id="8" name="Tijdelijke aanduiding voor afbeelding 7">
            <a:extLst>
              <a:ext uri="{FF2B5EF4-FFF2-40B4-BE49-F238E27FC236}">
                <a16:creationId xmlns:a16="http://schemas.microsoft.com/office/drawing/2014/main" id="{555954B1-8EB6-3742-921F-B22DAFAF3081}"/>
              </a:ext>
            </a:extLst>
          </p:cNvPr>
          <p:cNvSpPr>
            <a:spLocks noGrp="1"/>
          </p:cNvSpPr>
          <p:nvPr>
            <p:ph type="pic" sz="quarter" idx="13"/>
          </p:nvPr>
        </p:nvSpPr>
        <p:spPr/>
      </p:sp>
      <p:pic>
        <p:nvPicPr>
          <p:cNvPr id="11" name="Tijdelijke aanduiding voor afbeelding 10">
            <a:extLst>
              <a:ext uri="{FF2B5EF4-FFF2-40B4-BE49-F238E27FC236}">
                <a16:creationId xmlns:a16="http://schemas.microsoft.com/office/drawing/2014/main" id="{262885BD-DC41-BE44-A57F-9059FC915F67}"/>
              </a:ext>
            </a:extLst>
          </p:cNvPr>
          <p:cNvPicPr>
            <a:picLocks noGrp="1" noChangeAspect="1"/>
          </p:cNvPicPr>
          <p:nvPr>
            <p:ph type="pic" sz="quarter" idx="19"/>
          </p:nvPr>
        </p:nvPicPr>
        <p:blipFill rotWithShape="1">
          <a:blip r:embed="rId2"/>
          <a:srcRect t="549" b="549"/>
          <a:stretch>
            <a:fillRect/>
          </a:stretch>
        </p:blipFill>
        <p:spPr/>
      </p:pic>
      <p:sp>
        <p:nvSpPr>
          <p:cNvPr id="12" name="Titel 6">
            <a:extLst>
              <a:ext uri="{FF2B5EF4-FFF2-40B4-BE49-F238E27FC236}">
                <a16:creationId xmlns:a16="http://schemas.microsoft.com/office/drawing/2014/main" id="{A6D93818-D067-4866-BFD9-D2B1F5FF4996}"/>
              </a:ext>
            </a:extLst>
          </p:cNvPr>
          <p:cNvSpPr>
            <a:spLocks noGrp="1"/>
          </p:cNvSpPr>
          <p:nvPr>
            <p:ph type="title"/>
          </p:nvPr>
        </p:nvSpPr>
        <p:spPr>
          <a:xfrm>
            <a:off x="2682875" y="1116012"/>
            <a:ext cx="3413125" cy="1118711"/>
          </a:xfrm>
        </p:spPr>
        <p:txBody>
          <a:bodyPr>
            <a:normAutofit fontScale="90000"/>
          </a:bodyPr>
          <a:lstStyle/>
          <a:p>
            <a:r>
              <a:rPr lang="nl-NL" dirty="0"/>
              <a:t>Rol &amp; bevoegdheden gemeente Almere (1/2)</a:t>
            </a:r>
          </a:p>
        </p:txBody>
      </p:sp>
      <p:sp>
        <p:nvSpPr>
          <p:cNvPr id="13" name="Tijdelijke aanduiding voor tekst 1">
            <a:extLst>
              <a:ext uri="{FF2B5EF4-FFF2-40B4-BE49-F238E27FC236}">
                <a16:creationId xmlns:a16="http://schemas.microsoft.com/office/drawing/2014/main" id="{F77734D1-ACC4-4CC1-9FF7-F9AC6EEA7062}"/>
              </a:ext>
            </a:extLst>
          </p:cNvPr>
          <p:cNvSpPr>
            <a:spLocks noGrp="1"/>
          </p:cNvSpPr>
          <p:nvPr>
            <p:ph type="body" sz="quarter" idx="14"/>
          </p:nvPr>
        </p:nvSpPr>
        <p:spPr>
          <a:xfrm>
            <a:off x="2683049" y="2202055"/>
            <a:ext cx="8670751" cy="3631763"/>
          </a:xfrm>
        </p:spPr>
        <p:txBody>
          <a:bodyPr/>
          <a:lstStyle/>
          <a:p>
            <a:pPr marL="971550" lvl="1" indent="-285750">
              <a:buFont typeface="Courier New" panose="02070309020205020404" pitchFamily="49" charset="0"/>
              <a:buChar char="o"/>
            </a:pPr>
            <a:endParaRPr lang="nl-NL" dirty="0"/>
          </a:p>
          <a:p>
            <a:pPr marL="971550" lvl="1" indent="-285750">
              <a:buFont typeface="Courier New" panose="02070309020205020404" pitchFamily="49" charset="0"/>
              <a:buChar char="o"/>
            </a:pPr>
            <a:endParaRPr lang="nl-NL" dirty="0"/>
          </a:p>
          <a:p>
            <a:pPr marL="285750" indent="-285750">
              <a:buFont typeface="Arial" panose="020B0604020202020204" pitchFamily="34" charset="0"/>
              <a:buChar char="•"/>
            </a:pPr>
            <a:endParaRPr lang="nl-NL" dirty="0"/>
          </a:p>
        </p:txBody>
      </p:sp>
      <p:pic>
        <p:nvPicPr>
          <p:cNvPr id="2" name="Afbeelding 1">
            <a:extLst>
              <a:ext uri="{FF2B5EF4-FFF2-40B4-BE49-F238E27FC236}">
                <a16:creationId xmlns:a16="http://schemas.microsoft.com/office/drawing/2014/main" id="{77CB66CC-B4DB-4DF6-AD04-3621ADC10798}"/>
              </a:ext>
            </a:extLst>
          </p:cNvPr>
          <p:cNvPicPr>
            <a:picLocks noChangeAspect="1"/>
          </p:cNvPicPr>
          <p:nvPr/>
        </p:nvPicPr>
        <p:blipFill>
          <a:blip r:embed="rId3"/>
          <a:stretch>
            <a:fillRect/>
          </a:stretch>
        </p:blipFill>
        <p:spPr>
          <a:xfrm>
            <a:off x="6319127" y="0"/>
            <a:ext cx="5872873" cy="6858000"/>
          </a:xfrm>
          <a:prstGeom prst="rect">
            <a:avLst/>
          </a:prstGeom>
        </p:spPr>
      </p:pic>
      <p:pic>
        <p:nvPicPr>
          <p:cNvPr id="3" name="Afbeelding 2">
            <a:extLst>
              <a:ext uri="{FF2B5EF4-FFF2-40B4-BE49-F238E27FC236}">
                <a16:creationId xmlns:a16="http://schemas.microsoft.com/office/drawing/2014/main" id="{8800796F-0B78-473C-A00F-F363ECAD3027}"/>
              </a:ext>
            </a:extLst>
          </p:cNvPr>
          <p:cNvPicPr>
            <a:picLocks noChangeAspect="1"/>
          </p:cNvPicPr>
          <p:nvPr/>
        </p:nvPicPr>
        <p:blipFill>
          <a:blip r:embed="rId4"/>
          <a:stretch>
            <a:fillRect/>
          </a:stretch>
        </p:blipFill>
        <p:spPr>
          <a:xfrm>
            <a:off x="-9000" y="4547712"/>
            <a:ext cx="6412655" cy="962439"/>
          </a:xfrm>
          <a:prstGeom prst="rect">
            <a:avLst/>
          </a:prstGeom>
        </p:spPr>
      </p:pic>
    </p:spTree>
    <p:extLst>
      <p:ext uri="{BB962C8B-B14F-4D97-AF65-F5344CB8AC3E}">
        <p14:creationId xmlns:p14="http://schemas.microsoft.com/office/powerpoint/2010/main" val="22555314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05FF79C7-E383-234D-87C1-EEE8CB2087DD}"/>
              </a:ext>
            </a:extLst>
          </p:cNvPr>
          <p:cNvSpPr>
            <a:spLocks noGrp="1"/>
          </p:cNvSpPr>
          <p:nvPr>
            <p:ph type="dt" sz="half" idx="10"/>
          </p:nvPr>
        </p:nvSpPr>
        <p:spPr/>
        <p:txBody>
          <a:bodyPr/>
          <a:lstStyle/>
          <a:p>
            <a:r>
              <a:rPr lang="nl-NL" dirty="0"/>
              <a:t>2 juni 2022</a:t>
            </a:r>
          </a:p>
          <a:p>
            <a:endParaRPr lang="nl-NL" dirty="0"/>
          </a:p>
        </p:txBody>
      </p:sp>
      <p:sp>
        <p:nvSpPr>
          <p:cNvPr id="5" name="Tijdelijke aanduiding voor voettekst 4">
            <a:extLst>
              <a:ext uri="{FF2B5EF4-FFF2-40B4-BE49-F238E27FC236}">
                <a16:creationId xmlns:a16="http://schemas.microsoft.com/office/drawing/2014/main" id="{3D474A6A-5D30-CB49-AEEB-EF690AE63882}"/>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01E13D2F-1729-A244-99FD-4AAD1CDCEDFE}"/>
              </a:ext>
            </a:extLst>
          </p:cNvPr>
          <p:cNvSpPr>
            <a:spLocks noGrp="1"/>
          </p:cNvSpPr>
          <p:nvPr>
            <p:ph type="sldNum" sz="quarter" idx="12"/>
          </p:nvPr>
        </p:nvSpPr>
        <p:spPr/>
        <p:txBody>
          <a:bodyPr/>
          <a:lstStyle/>
          <a:p>
            <a:fld id="{6BA46E3B-9C4D-ED4F-A219-BC09E5D72B97}" type="slidenum">
              <a:rPr lang="nl-NL" smtClean="0"/>
              <a:pPr/>
              <a:t>11</a:t>
            </a:fld>
            <a:endParaRPr lang="nl-NL"/>
          </a:p>
        </p:txBody>
      </p:sp>
      <p:sp>
        <p:nvSpPr>
          <p:cNvPr id="8" name="Tijdelijke aanduiding voor afbeelding 7">
            <a:extLst>
              <a:ext uri="{FF2B5EF4-FFF2-40B4-BE49-F238E27FC236}">
                <a16:creationId xmlns:a16="http://schemas.microsoft.com/office/drawing/2014/main" id="{555954B1-8EB6-3742-921F-B22DAFAF3081}"/>
              </a:ext>
            </a:extLst>
          </p:cNvPr>
          <p:cNvSpPr>
            <a:spLocks noGrp="1"/>
          </p:cNvSpPr>
          <p:nvPr>
            <p:ph type="pic" sz="quarter" idx="13"/>
          </p:nvPr>
        </p:nvSpPr>
        <p:spPr/>
      </p:sp>
      <p:sp>
        <p:nvSpPr>
          <p:cNvPr id="12" name="Titel 6">
            <a:extLst>
              <a:ext uri="{FF2B5EF4-FFF2-40B4-BE49-F238E27FC236}">
                <a16:creationId xmlns:a16="http://schemas.microsoft.com/office/drawing/2014/main" id="{A6D93818-D067-4866-BFD9-D2B1F5FF4996}"/>
              </a:ext>
            </a:extLst>
          </p:cNvPr>
          <p:cNvSpPr>
            <a:spLocks noGrp="1"/>
          </p:cNvSpPr>
          <p:nvPr>
            <p:ph type="title"/>
          </p:nvPr>
        </p:nvSpPr>
        <p:spPr>
          <a:xfrm>
            <a:off x="2682874" y="1116013"/>
            <a:ext cx="9262077" cy="762000"/>
          </a:xfrm>
        </p:spPr>
        <p:txBody>
          <a:bodyPr>
            <a:normAutofit fontScale="90000"/>
          </a:bodyPr>
          <a:lstStyle/>
          <a:p>
            <a:r>
              <a:rPr lang="nl-NL" dirty="0"/>
              <a:t>Rol &amp; bevoegdheden gemeente Almere (2/2)</a:t>
            </a:r>
          </a:p>
        </p:txBody>
      </p:sp>
      <p:sp>
        <p:nvSpPr>
          <p:cNvPr id="15" name="Tijdelijke aanduiding voor tekst 14">
            <a:extLst>
              <a:ext uri="{FF2B5EF4-FFF2-40B4-BE49-F238E27FC236}">
                <a16:creationId xmlns:a16="http://schemas.microsoft.com/office/drawing/2014/main" id="{23790384-2BE4-4AC5-9622-AD36E727AE25}"/>
              </a:ext>
            </a:extLst>
          </p:cNvPr>
          <p:cNvSpPr>
            <a:spLocks noGrp="1"/>
          </p:cNvSpPr>
          <p:nvPr>
            <p:ph type="body" sz="quarter" idx="14"/>
          </p:nvPr>
        </p:nvSpPr>
        <p:spPr/>
        <p:txBody>
          <a:bodyPr/>
          <a:lstStyle/>
          <a:p>
            <a:endParaRPr lang="nl-NL"/>
          </a:p>
        </p:txBody>
      </p:sp>
      <p:pic>
        <p:nvPicPr>
          <p:cNvPr id="16" name="Afbeelding 15">
            <a:extLst>
              <a:ext uri="{FF2B5EF4-FFF2-40B4-BE49-F238E27FC236}">
                <a16:creationId xmlns:a16="http://schemas.microsoft.com/office/drawing/2014/main" id="{D9178737-F6EB-4277-B4A2-D4A1CC4BF245}"/>
              </a:ext>
            </a:extLst>
          </p:cNvPr>
          <p:cNvPicPr>
            <a:picLocks noChangeAspect="1"/>
          </p:cNvPicPr>
          <p:nvPr/>
        </p:nvPicPr>
        <p:blipFill>
          <a:blip r:embed="rId2"/>
          <a:stretch>
            <a:fillRect/>
          </a:stretch>
        </p:blipFill>
        <p:spPr>
          <a:xfrm>
            <a:off x="0" y="2292549"/>
            <a:ext cx="12192000" cy="4565451"/>
          </a:xfrm>
          <a:prstGeom prst="rect">
            <a:avLst/>
          </a:prstGeom>
        </p:spPr>
      </p:pic>
      <p:sp>
        <p:nvSpPr>
          <p:cNvPr id="18" name="Tijdelijke aanduiding voor afbeelding 17">
            <a:extLst>
              <a:ext uri="{FF2B5EF4-FFF2-40B4-BE49-F238E27FC236}">
                <a16:creationId xmlns:a16="http://schemas.microsoft.com/office/drawing/2014/main" id="{0986950B-AA10-42D5-9FFD-9AB973E67188}"/>
              </a:ext>
            </a:extLst>
          </p:cNvPr>
          <p:cNvSpPr>
            <a:spLocks noGrp="1"/>
          </p:cNvSpPr>
          <p:nvPr>
            <p:ph type="pic" sz="quarter" idx="19"/>
          </p:nvPr>
        </p:nvSpPr>
        <p:spPr/>
      </p:sp>
    </p:spTree>
    <p:extLst>
      <p:ext uri="{BB962C8B-B14F-4D97-AF65-F5344CB8AC3E}">
        <p14:creationId xmlns:p14="http://schemas.microsoft.com/office/powerpoint/2010/main" val="4053831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4EEBFFDD-385E-4F4F-B4F1-B62CBCC55119}"/>
              </a:ext>
            </a:extLst>
          </p:cNvPr>
          <p:cNvPicPr>
            <a:picLocks noChangeAspect="1"/>
          </p:cNvPicPr>
          <p:nvPr/>
        </p:nvPicPr>
        <p:blipFill>
          <a:blip r:embed="rId2"/>
          <a:stretch>
            <a:fillRect/>
          </a:stretch>
        </p:blipFill>
        <p:spPr>
          <a:xfrm>
            <a:off x="7334451" y="3542068"/>
            <a:ext cx="4857549" cy="3315932"/>
          </a:xfrm>
          <a:prstGeom prst="rect">
            <a:avLst/>
          </a:prstGeom>
        </p:spPr>
      </p:pic>
      <p:sp>
        <p:nvSpPr>
          <p:cNvPr id="4" name="Tijdelijke aanduiding voor datum 3">
            <a:extLst>
              <a:ext uri="{FF2B5EF4-FFF2-40B4-BE49-F238E27FC236}">
                <a16:creationId xmlns:a16="http://schemas.microsoft.com/office/drawing/2014/main" id="{05FF79C7-E383-234D-87C1-EEE8CB2087DD}"/>
              </a:ext>
            </a:extLst>
          </p:cNvPr>
          <p:cNvSpPr>
            <a:spLocks noGrp="1"/>
          </p:cNvSpPr>
          <p:nvPr>
            <p:ph type="dt" sz="half" idx="10"/>
          </p:nvPr>
        </p:nvSpPr>
        <p:spPr/>
        <p:txBody>
          <a:bodyPr/>
          <a:lstStyle/>
          <a:p>
            <a:r>
              <a:rPr lang="nl-NL" dirty="0"/>
              <a:t>2 juni 2022</a:t>
            </a:r>
          </a:p>
          <a:p>
            <a:endParaRPr lang="nl-NL" dirty="0"/>
          </a:p>
        </p:txBody>
      </p:sp>
      <p:sp>
        <p:nvSpPr>
          <p:cNvPr id="5" name="Tijdelijke aanduiding voor voettekst 4">
            <a:extLst>
              <a:ext uri="{FF2B5EF4-FFF2-40B4-BE49-F238E27FC236}">
                <a16:creationId xmlns:a16="http://schemas.microsoft.com/office/drawing/2014/main" id="{3D474A6A-5D30-CB49-AEEB-EF690AE63882}"/>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01E13D2F-1729-A244-99FD-4AAD1CDCEDFE}"/>
              </a:ext>
            </a:extLst>
          </p:cNvPr>
          <p:cNvSpPr>
            <a:spLocks noGrp="1"/>
          </p:cNvSpPr>
          <p:nvPr>
            <p:ph type="sldNum" sz="quarter" idx="12"/>
          </p:nvPr>
        </p:nvSpPr>
        <p:spPr/>
        <p:txBody>
          <a:bodyPr/>
          <a:lstStyle/>
          <a:p>
            <a:fld id="{6BA46E3B-9C4D-ED4F-A219-BC09E5D72B97}" type="slidenum">
              <a:rPr lang="nl-NL" smtClean="0"/>
              <a:pPr/>
              <a:t>12</a:t>
            </a:fld>
            <a:endParaRPr lang="nl-NL"/>
          </a:p>
        </p:txBody>
      </p:sp>
      <p:sp>
        <p:nvSpPr>
          <p:cNvPr id="8" name="Tijdelijke aanduiding voor afbeelding 7">
            <a:extLst>
              <a:ext uri="{FF2B5EF4-FFF2-40B4-BE49-F238E27FC236}">
                <a16:creationId xmlns:a16="http://schemas.microsoft.com/office/drawing/2014/main" id="{555954B1-8EB6-3742-921F-B22DAFAF3081}"/>
              </a:ext>
            </a:extLst>
          </p:cNvPr>
          <p:cNvSpPr>
            <a:spLocks noGrp="1"/>
          </p:cNvSpPr>
          <p:nvPr>
            <p:ph type="pic" sz="quarter" idx="13"/>
          </p:nvPr>
        </p:nvSpPr>
        <p:spPr/>
      </p:sp>
      <p:pic>
        <p:nvPicPr>
          <p:cNvPr id="11" name="Tijdelijke aanduiding voor afbeelding 10">
            <a:extLst>
              <a:ext uri="{FF2B5EF4-FFF2-40B4-BE49-F238E27FC236}">
                <a16:creationId xmlns:a16="http://schemas.microsoft.com/office/drawing/2014/main" id="{262885BD-DC41-BE44-A57F-9059FC915F67}"/>
              </a:ext>
            </a:extLst>
          </p:cNvPr>
          <p:cNvPicPr>
            <a:picLocks noGrp="1" noChangeAspect="1"/>
          </p:cNvPicPr>
          <p:nvPr>
            <p:ph type="pic" sz="quarter" idx="19"/>
          </p:nvPr>
        </p:nvPicPr>
        <p:blipFill rotWithShape="1">
          <a:blip r:embed="rId3"/>
          <a:srcRect t="549" b="549"/>
          <a:stretch>
            <a:fillRect/>
          </a:stretch>
        </p:blipFill>
        <p:spPr/>
      </p:pic>
      <p:sp>
        <p:nvSpPr>
          <p:cNvPr id="12" name="Titel 6">
            <a:extLst>
              <a:ext uri="{FF2B5EF4-FFF2-40B4-BE49-F238E27FC236}">
                <a16:creationId xmlns:a16="http://schemas.microsoft.com/office/drawing/2014/main" id="{A6D93818-D067-4866-BFD9-D2B1F5FF4996}"/>
              </a:ext>
            </a:extLst>
          </p:cNvPr>
          <p:cNvSpPr>
            <a:spLocks noGrp="1"/>
          </p:cNvSpPr>
          <p:nvPr>
            <p:ph type="title"/>
          </p:nvPr>
        </p:nvSpPr>
        <p:spPr>
          <a:xfrm>
            <a:off x="2682875" y="1116013"/>
            <a:ext cx="8670925" cy="762000"/>
          </a:xfrm>
        </p:spPr>
        <p:txBody>
          <a:bodyPr/>
          <a:lstStyle/>
          <a:p>
            <a:r>
              <a:rPr lang="nl-NL" dirty="0"/>
              <a:t>Voorbeelden van projecten (1/4)</a:t>
            </a:r>
          </a:p>
        </p:txBody>
      </p:sp>
      <p:sp>
        <p:nvSpPr>
          <p:cNvPr id="14" name="Tijdelijke aanduiding voor tekst 1">
            <a:extLst>
              <a:ext uri="{FF2B5EF4-FFF2-40B4-BE49-F238E27FC236}">
                <a16:creationId xmlns:a16="http://schemas.microsoft.com/office/drawing/2014/main" id="{E2CFC7F5-161D-4FE6-963F-C68BBDE5E3D5}"/>
              </a:ext>
            </a:extLst>
          </p:cNvPr>
          <p:cNvSpPr>
            <a:spLocks noGrp="1"/>
          </p:cNvSpPr>
          <p:nvPr>
            <p:ph type="body" sz="quarter" idx="14"/>
          </p:nvPr>
        </p:nvSpPr>
        <p:spPr>
          <a:xfrm>
            <a:off x="2683049" y="2202055"/>
            <a:ext cx="8670751" cy="3631763"/>
          </a:xfrm>
        </p:spPr>
        <p:txBody>
          <a:bodyPr vert="horz" lIns="91440" tIns="45720" rIns="91440" bIns="45720" rtlCol="0" anchor="t">
            <a:normAutofit/>
          </a:bodyPr>
          <a:lstStyle/>
          <a:p>
            <a:r>
              <a:rPr lang="nl-NL" b="1">
                <a:latin typeface="DIN"/>
              </a:rPr>
              <a:t>IAGO: Stadstuinen</a:t>
            </a:r>
            <a:r>
              <a:rPr lang="nl-NL">
                <a:latin typeface="DIN"/>
              </a:rPr>
              <a:t>: vastgesteld ontwikkelingsplan, vastgestelde grondexploitatie. Verkavelingsplannen en inrichtingsplannen worden per buurt voorbereid en vastgesteld: </a:t>
            </a:r>
            <a:endParaRPr lang="nl-NL" dirty="0"/>
          </a:p>
          <a:p>
            <a:pPr marL="285750" indent="-285750">
              <a:buFontTx/>
              <a:buChar char="-"/>
            </a:pPr>
            <a:r>
              <a:rPr lang="nl-NL">
                <a:latin typeface="DIN"/>
              </a:rPr>
              <a:t>Olympiakwartier West: realisatiefase, opgeleverd</a:t>
            </a:r>
          </a:p>
          <a:p>
            <a:pPr marL="285750" indent="-285750">
              <a:buFontTx/>
              <a:buChar char="-"/>
            </a:pPr>
            <a:r>
              <a:rPr lang="nl-NL">
                <a:latin typeface="DIN"/>
              </a:rPr>
              <a:t>Europakwartier Oost – 1: realisatiefase</a:t>
            </a:r>
          </a:p>
          <a:p>
            <a:pPr marL="285750" indent="-285750">
              <a:buFontTx/>
              <a:buChar char="-"/>
            </a:pPr>
            <a:r>
              <a:rPr lang="nl-NL">
                <a:latin typeface="DIN"/>
              </a:rPr>
              <a:t>Europakwartier Oost – 2: bouwplanfase (verkavelingsplannen en inrichtingsplannen opstellen)</a:t>
            </a:r>
          </a:p>
          <a:p>
            <a:pPr marL="285750" indent="-285750">
              <a:buFontTx/>
              <a:buChar char="-"/>
            </a:pPr>
            <a:r>
              <a:rPr lang="nl-NL">
                <a:latin typeface="DIN"/>
              </a:rPr>
              <a:t>Olympiakwartier Oost: ontwikkelingsfase (</a:t>
            </a:r>
            <a:r>
              <a:rPr lang="nl-NL">
                <a:solidFill>
                  <a:srgbClr val="00A0BA"/>
                </a:solidFill>
                <a:latin typeface="DIN"/>
              </a:rPr>
              <a:t>herijking programma</a:t>
            </a:r>
            <a:r>
              <a:rPr lang="nl-NL">
                <a:latin typeface="DIN"/>
              </a:rPr>
              <a:t>, verkavelingsplannen opstellen)</a:t>
            </a:r>
          </a:p>
          <a:p>
            <a:pPr marL="971550" lvl="1" indent="-285750">
              <a:buFont typeface="Courier New" panose="02070309020205020404" pitchFamily="49" charset="0"/>
              <a:buChar char="o"/>
            </a:pPr>
            <a:endParaRPr lang="nl-NL" dirty="0"/>
          </a:p>
          <a:p>
            <a:pPr marL="285750" indent="-285750">
              <a:buFont typeface="Arial" panose="020B0604020202020204" pitchFamily="34" charset="0"/>
              <a:buChar char="•"/>
            </a:pPr>
            <a:endParaRPr lang="nl-NL" dirty="0"/>
          </a:p>
        </p:txBody>
      </p:sp>
    </p:spTree>
    <p:extLst>
      <p:ext uri="{BB962C8B-B14F-4D97-AF65-F5344CB8AC3E}">
        <p14:creationId xmlns:p14="http://schemas.microsoft.com/office/powerpoint/2010/main" val="16249932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895F496B-43D7-4CC4-A55F-1F542E8FEB48}"/>
              </a:ext>
            </a:extLst>
          </p:cNvPr>
          <p:cNvPicPr>
            <a:picLocks noChangeAspect="1"/>
          </p:cNvPicPr>
          <p:nvPr/>
        </p:nvPicPr>
        <p:blipFill>
          <a:blip r:embed="rId2"/>
          <a:stretch>
            <a:fillRect/>
          </a:stretch>
        </p:blipFill>
        <p:spPr>
          <a:xfrm>
            <a:off x="6199716" y="2130425"/>
            <a:ext cx="5992284" cy="4727575"/>
          </a:xfrm>
          <a:prstGeom prst="rect">
            <a:avLst/>
          </a:prstGeom>
        </p:spPr>
      </p:pic>
      <p:sp>
        <p:nvSpPr>
          <p:cNvPr id="4" name="Tijdelijke aanduiding voor datum 3">
            <a:extLst>
              <a:ext uri="{FF2B5EF4-FFF2-40B4-BE49-F238E27FC236}">
                <a16:creationId xmlns:a16="http://schemas.microsoft.com/office/drawing/2014/main" id="{05FF79C7-E383-234D-87C1-EEE8CB2087DD}"/>
              </a:ext>
            </a:extLst>
          </p:cNvPr>
          <p:cNvSpPr>
            <a:spLocks noGrp="1"/>
          </p:cNvSpPr>
          <p:nvPr>
            <p:ph type="dt" sz="half" idx="10"/>
          </p:nvPr>
        </p:nvSpPr>
        <p:spPr/>
        <p:txBody>
          <a:bodyPr/>
          <a:lstStyle/>
          <a:p>
            <a:r>
              <a:rPr lang="nl-NL" dirty="0"/>
              <a:t>2 juni 2022</a:t>
            </a:r>
          </a:p>
          <a:p>
            <a:endParaRPr lang="nl-NL" dirty="0"/>
          </a:p>
        </p:txBody>
      </p:sp>
      <p:sp>
        <p:nvSpPr>
          <p:cNvPr id="5" name="Tijdelijke aanduiding voor voettekst 4">
            <a:extLst>
              <a:ext uri="{FF2B5EF4-FFF2-40B4-BE49-F238E27FC236}">
                <a16:creationId xmlns:a16="http://schemas.microsoft.com/office/drawing/2014/main" id="{3D474A6A-5D30-CB49-AEEB-EF690AE63882}"/>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01E13D2F-1729-A244-99FD-4AAD1CDCEDFE}"/>
              </a:ext>
            </a:extLst>
          </p:cNvPr>
          <p:cNvSpPr>
            <a:spLocks noGrp="1"/>
          </p:cNvSpPr>
          <p:nvPr>
            <p:ph type="sldNum" sz="quarter" idx="12"/>
          </p:nvPr>
        </p:nvSpPr>
        <p:spPr/>
        <p:txBody>
          <a:bodyPr/>
          <a:lstStyle/>
          <a:p>
            <a:fld id="{6BA46E3B-9C4D-ED4F-A219-BC09E5D72B97}" type="slidenum">
              <a:rPr lang="nl-NL" smtClean="0"/>
              <a:pPr/>
              <a:t>13</a:t>
            </a:fld>
            <a:endParaRPr lang="nl-NL"/>
          </a:p>
        </p:txBody>
      </p:sp>
      <p:sp>
        <p:nvSpPr>
          <p:cNvPr id="8" name="Tijdelijke aanduiding voor afbeelding 7">
            <a:extLst>
              <a:ext uri="{FF2B5EF4-FFF2-40B4-BE49-F238E27FC236}">
                <a16:creationId xmlns:a16="http://schemas.microsoft.com/office/drawing/2014/main" id="{555954B1-8EB6-3742-921F-B22DAFAF3081}"/>
              </a:ext>
            </a:extLst>
          </p:cNvPr>
          <p:cNvSpPr>
            <a:spLocks noGrp="1"/>
          </p:cNvSpPr>
          <p:nvPr>
            <p:ph type="pic" sz="quarter" idx="13"/>
          </p:nvPr>
        </p:nvSpPr>
        <p:spPr/>
      </p:sp>
      <p:pic>
        <p:nvPicPr>
          <p:cNvPr id="11" name="Tijdelijke aanduiding voor afbeelding 10">
            <a:extLst>
              <a:ext uri="{FF2B5EF4-FFF2-40B4-BE49-F238E27FC236}">
                <a16:creationId xmlns:a16="http://schemas.microsoft.com/office/drawing/2014/main" id="{262885BD-DC41-BE44-A57F-9059FC915F67}"/>
              </a:ext>
            </a:extLst>
          </p:cNvPr>
          <p:cNvPicPr>
            <a:picLocks noGrp="1" noChangeAspect="1"/>
          </p:cNvPicPr>
          <p:nvPr>
            <p:ph type="pic" sz="quarter" idx="19"/>
          </p:nvPr>
        </p:nvPicPr>
        <p:blipFill rotWithShape="1">
          <a:blip r:embed="rId3"/>
          <a:srcRect t="549" b="549"/>
          <a:stretch>
            <a:fillRect/>
          </a:stretch>
        </p:blipFill>
        <p:spPr/>
      </p:pic>
      <p:sp>
        <p:nvSpPr>
          <p:cNvPr id="12" name="Titel 6">
            <a:extLst>
              <a:ext uri="{FF2B5EF4-FFF2-40B4-BE49-F238E27FC236}">
                <a16:creationId xmlns:a16="http://schemas.microsoft.com/office/drawing/2014/main" id="{A6D93818-D067-4866-BFD9-D2B1F5FF4996}"/>
              </a:ext>
            </a:extLst>
          </p:cNvPr>
          <p:cNvSpPr>
            <a:spLocks noGrp="1"/>
          </p:cNvSpPr>
          <p:nvPr>
            <p:ph type="title"/>
          </p:nvPr>
        </p:nvSpPr>
        <p:spPr>
          <a:xfrm>
            <a:off x="2682875" y="1116013"/>
            <a:ext cx="8670925" cy="762000"/>
          </a:xfrm>
        </p:spPr>
        <p:txBody>
          <a:bodyPr/>
          <a:lstStyle/>
          <a:p>
            <a:r>
              <a:rPr lang="nl-NL" dirty="0"/>
              <a:t>Voorbeelden van projecten (2/4)</a:t>
            </a:r>
          </a:p>
        </p:txBody>
      </p:sp>
      <p:sp>
        <p:nvSpPr>
          <p:cNvPr id="14" name="Tijdelijke aanduiding voor tekst 1">
            <a:extLst>
              <a:ext uri="{FF2B5EF4-FFF2-40B4-BE49-F238E27FC236}">
                <a16:creationId xmlns:a16="http://schemas.microsoft.com/office/drawing/2014/main" id="{E2CFC7F5-161D-4FE6-963F-C68BBDE5E3D5}"/>
              </a:ext>
            </a:extLst>
          </p:cNvPr>
          <p:cNvSpPr>
            <a:spLocks noGrp="1"/>
          </p:cNvSpPr>
          <p:nvPr>
            <p:ph type="body" sz="quarter" idx="14"/>
          </p:nvPr>
        </p:nvSpPr>
        <p:spPr>
          <a:xfrm>
            <a:off x="2683049" y="2202055"/>
            <a:ext cx="8670751" cy="3631763"/>
          </a:xfrm>
        </p:spPr>
        <p:txBody>
          <a:bodyPr/>
          <a:lstStyle/>
          <a:p>
            <a:r>
              <a:rPr lang="nl-NL" b="1" dirty="0"/>
              <a:t>IAGO: Twentsekant:</a:t>
            </a:r>
            <a:r>
              <a:rPr lang="nl-NL" dirty="0"/>
              <a:t> Ontwikkelingsfase, projectopdracht vastgesteld. Proces voor het opstellen van een ontwikkelingsplan is begonnen.</a:t>
            </a:r>
          </a:p>
          <a:p>
            <a:pPr>
              <a:spcBef>
                <a:spcPts val="0"/>
              </a:spcBef>
            </a:pPr>
            <a:r>
              <a:rPr lang="nl-NL" dirty="0">
                <a:solidFill>
                  <a:srgbClr val="00A0BA"/>
                </a:solidFill>
              </a:rPr>
              <a:t>Het ontwikkelingsplan wordt ter besluitvorming aan de raad </a:t>
            </a:r>
          </a:p>
          <a:p>
            <a:pPr>
              <a:spcBef>
                <a:spcPts val="0"/>
              </a:spcBef>
            </a:pPr>
            <a:r>
              <a:rPr lang="nl-NL" dirty="0">
                <a:solidFill>
                  <a:srgbClr val="00A0BA"/>
                </a:solidFill>
              </a:rPr>
              <a:t>voorgelegd.</a:t>
            </a:r>
            <a:endParaRPr lang="nl-NL" dirty="0"/>
          </a:p>
          <a:p>
            <a:pPr marL="285750" indent="-285750">
              <a:buFont typeface="Arial" panose="020B0604020202020204" pitchFamily="34" charset="0"/>
              <a:buChar char="•"/>
            </a:pPr>
            <a:endParaRPr lang="nl-NL" dirty="0"/>
          </a:p>
        </p:txBody>
      </p:sp>
    </p:spTree>
    <p:extLst>
      <p:ext uri="{BB962C8B-B14F-4D97-AF65-F5344CB8AC3E}">
        <p14:creationId xmlns:p14="http://schemas.microsoft.com/office/powerpoint/2010/main" val="33065126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05FF79C7-E383-234D-87C1-EEE8CB2087DD}"/>
              </a:ext>
            </a:extLst>
          </p:cNvPr>
          <p:cNvSpPr>
            <a:spLocks noGrp="1"/>
          </p:cNvSpPr>
          <p:nvPr>
            <p:ph type="dt" sz="half" idx="10"/>
          </p:nvPr>
        </p:nvSpPr>
        <p:spPr/>
        <p:txBody>
          <a:bodyPr/>
          <a:lstStyle/>
          <a:p>
            <a:r>
              <a:rPr lang="nl-NL" dirty="0"/>
              <a:t>2 juni 2022</a:t>
            </a:r>
          </a:p>
          <a:p>
            <a:endParaRPr lang="nl-NL" dirty="0"/>
          </a:p>
        </p:txBody>
      </p:sp>
      <p:sp>
        <p:nvSpPr>
          <p:cNvPr id="5" name="Tijdelijke aanduiding voor voettekst 4">
            <a:extLst>
              <a:ext uri="{FF2B5EF4-FFF2-40B4-BE49-F238E27FC236}">
                <a16:creationId xmlns:a16="http://schemas.microsoft.com/office/drawing/2014/main" id="{3D474A6A-5D30-CB49-AEEB-EF690AE63882}"/>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01E13D2F-1729-A244-99FD-4AAD1CDCEDFE}"/>
              </a:ext>
            </a:extLst>
          </p:cNvPr>
          <p:cNvSpPr>
            <a:spLocks noGrp="1"/>
          </p:cNvSpPr>
          <p:nvPr>
            <p:ph type="sldNum" sz="quarter" idx="12"/>
          </p:nvPr>
        </p:nvSpPr>
        <p:spPr/>
        <p:txBody>
          <a:bodyPr/>
          <a:lstStyle/>
          <a:p>
            <a:fld id="{6BA46E3B-9C4D-ED4F-A219-BC09E5D72B97}" type="slidenum">
              <a:rPr lang="nl-NL" smtClean="0"/>
              <a:pPr/>
              <a:t>14</a:t>
            </a:fld>
            <a:endParaRPr lang="nl-NL"/>
          </a:p>
        </p:txBody>
      </p:sp>
      <p:sp>
        <p:nvSpPr>
          <p:cNvPr id="8" name="Tijdelijke aanduiding voor afbeelding 7">
            <a:extLst>
              <a:ext uri="{FF2B5EF4-FFF2-40B4-BE49-F238E27FC236}">
                <a16:creationId xmlns:a16="http://schemas.microsoft.com/office/drawing/2014/main" id="{555954B1-8EB6-3742-921F-B22DAFAF3081}"/>
              </a:ext>
            </a:extLst>
          </p:cNvPr>
          <p:cNvSpPr>
            <a:spLocks noGrp="1"/>
          </p:cNvSpPr>
          <p:nvPr>
            <p:ph type="pic" sz="quarter" idx="13"/>
          </p:nvPr>
        </p:nvSpPr>
        <p:spPr/>
      </p:sp>
      <p:pic>
        <p:nvPicPr>
          <p:cNvPr id="11" name="Tijdelijke aanduiding voor afbeelding 10">
            <a:extLst>
              <a:ext uri="{FF2B5EF4-FFF2-40B4-BE49-F238E27FC236}">
                <a16:creationId xmlns:a16="http://schemas.microsoft.com/office/drawing/2014/main" id="{262885BD-DC41-BE44-A57F-9059FC915F67}"/>
              </a:ext>
            </a:extLst>
          </p:cNvPr>
          <p:cNvPicPr>
            <a:picLocks noGrp="1" noChangeAspect="1"/>
          </p:cNvPicPr>
          <p:nvPr>
            <p:ph type="pic" sz="quarter" idx="19"/>
          </p:nvPr>
        </p:nvPicPr>
        <p:blipFill rotWithShape="1">
          <a:blip r:embed="rId2"/>
          <a:srcRect t="549" b="549"/>
          <a:stretch>
            <a:fillRect/>
          </a:stretch>
        </p:blipFill>
        <p:spPr/>
      </p:pic>
      <p:sp>
        <p:nvSpPr>
          <p:cNvPr id="12" name="Titel 6">
            <a:extLst>
              <a:ext uri="{FF2B5EF4-FFF2-40B4-BE49-F238E27FC236}">
                <a16:creationId xmlns:a16="http://schemas.microsoft.com/office/drawing/2014/main" id="{A6D93818-D067-4866-BFD9-D2B1F5FF4996}"/>
              </a:ext>
            </a:extLst>
          </p:cNvPr>
          <p:cNvSpPr>
            <a:spLocks noGrp="1"/>
          </p:cNvSpPr>
          <p:nvPr>
            <p:ph type="title"/>
          </p:nvPr>
        </p:nvSpPr>
        <p:spPr>
          <a:xfrm>
            <a:off x="2682875" y="1116013"/>
            <a:ext cx="8670925" cy="762000"/>
          </a:xfrm>
        </p:spPr>
        <p:txBody>
          <a:bodyPr/>
          <a:lstStyle/>
          <a:p>
            <a:r>
              <a:rPr lang="nl-NL" dirty="0"/>
              <a:t>Voorbeelden van projecten (3/4)</a:t>
            </a:r>
          </a:p>
        </p:txBody>
      </p:sp>
      <p:sp>
        <p:nvSpPr>
          <p:cNvPr id="14" name="Tijdelijke aanduiding voor tekst 1">
            <a:extLst>
              <a:ext uri="{FF2B5EF4-FFF2-40B4-BE49-F238E27FC236}">
                <a16:creationId xmlns:a16="http://schemas.microsoft.com/office/drawing/2014/main" id="{E2CFC7F5-161D-4FE6-963F-C68BBDE5E3D5}"/>
              </a:ext>
            </a:extLst>
          </p:cNvPr>
          <p:cNvSpPr>
            <a:spLocks noGrp="1"/>
          </p:cNvSpPr>
          <p:nvPr>
            <p:ph type="body" sz="quarter" idx="14"/>
          </p:nvPr>
        </p:nvSpPr>
        <p:spPr>
          <a:xfrm>
            <a:off x="2640716" y="1873972"/>
            <a:ext cx="8670751" cy="3631763"/>
          </a:xfrm>
        </p:spPr>
        <p:txBody>
          <a:bodyPr vert="horz" lIns="91440" tIns="45720" rIns="91440" bIns="45720" rtlCol="0" anchor="t">
            <a:normAutofit/>
          </a:bodyPr>
          <a:lstStyle/>
          <a:p>
            <a:r>
              <a:rPr lang="nl-NL" b="1">
                <a:latin typeface="DIN"/>
              </a:rPr>
              <a:t>(concept-) IAT: Wisselweg 1-31</a:t>
            </a:r>
          </a:p>
          <a:p>
            <a:r>
              <a:rPr lang="nl-NL">
                <a:latin typeface="DIN"/>
              </a:rPr>
              <a:t>Ontwerp Verklaring van Geen Bedenkingen (VVGB) besproken in politieke markt in mei. Definitieve VVGB volgt na zienswijze termijn. Hierna wordt de vergunning afgegeven en start de realisatiefase. In de tussentijd wordt er een anterieure overeenkomst met de partij gesloten.</a:t>
            </a:r>
          </a:p>
        </p:txBody>
      </p:sp>
      <p:pic>
        <p:nvPicPr>
          <p:cNvPr id="7" name="Afbeelding 6">
            <a:extLst>
              <a:ext uri="{FF2B5EF4-FFF2-40B4-BE49-F238E27FC236}">
                <a16:creationId xmlns:a16="http://schemas.microsoft.com/office/drawing/2014/main" id="{4FBD81ED-238D-4EF6-828A-E4ED1791AADE}"/>
              </a:ext>
            </a:extLst>
          </p:cNvPr>
          <p:cNvPicPr>
            <a:picLocks noChangeAspect="1"/>
          </p:cNvPicPr>
          <p:nvPr/>
        </p:nvPicPr>
        <p:blipFill rotWithShape="1">
          <a:blip r:embed="rId3"/>
          <a:srcRect l="1088" t="898" r="1508" b="1874"/>
          <a:stretch/>
        </p:blipFill>
        <p:spPr>
          <a:xfrm>
            <a:off x="7730002" y="3404507"/>
            <a:ext cx="4393962" cy="3388179"/>
          </a:xfrm>
          <a:prstGeom prst="rect">
            <a:avLst/>
          </a:prstGeom>
        </p:spPr>
      </p:pic>
      <p:pic>
        <p:nvPicPr>
          <p:cNvPr id="10" name="Afbeelding 9">
            <a:extLst>
              <a:ext uri="{FF2B5EF4-FFF2-40B4-BE49-F238E27FC236}">
                <a16:creationId xmlns:a16="http://schemas.microsoft.com/office/drawing/2014/main" id="{6DC3FBC4-F862-4C21-976F-446EBD86F4B9}"/>
              </a:ext>
            </a:extLst>
          </p:cNvPr>
          <p:cNvPicPr>
            <a:picLocks noChangeAspect="1"/>
          </p:cNvPicPr>
          <p:nvPr/>
        </p:nvPicPr>
        <p:blipFill rotWithShape="1">
          <a:blip r:embed="rId4"/>
          <a:srcRect t="2254"/>
          <a:stretch/>
        </p:blipFill>
        <p:spPr>
          <a:xfrm>
            <a:off x="2579571" y="3679680"/>
            <a:ext cx="4835287" cy="3178319"/>
          </a:xfrm>
          <a:prstGeom prst="rect">
            <a:avLst/>
          </a:prstGeom>
        </p:spPr>
      </p:pic>
    </p:spTree>
    <p:extLst>
      <p:ext uri="{BB962C8B-B14F-4D97-AF65-F5344CB8AC3E}">
        <p14:creationId xmlns:p14="http://schemas.microsoft.com/office/powerpoint/2010/main" val="14150307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05FF79C7-E383-234D-87C1-EEE8CB2087DD}"/>
              </a:ext>
            </a:extLst>
          </p:cNvPr>
          <p:cNvSpPr>
            <a:spLocks noGrp="1"/>
          </p:cNvSpPr>
          <p:nvPr>
            <p:ph type="dt" sz="half" idx="10"/>
          </p:nvPr>
        </p:nvSpPr>
        <p:spPr/>
        <p:txBody>
          <a:bodyPr/>
          <a:lstStyle/>
          <a:p>
            <a:r>
              <a:rPr lang="nl-NL" dirty="0"/>
              <a:t>2 juni 2022</a:t>
            </a:r>
          </a:p>
          <a:p>
            <a:endParaRPr lang="nl-NL" dirty="0"/>
          </a:p>
        </p:txBody>
      </p:sp>
      <p:sp>
        <p:nvSpPr>
          <p:cNvPr id="5" name="Tijdelijke aanduiding voor voettekst 4">
            <a:extLst>
              <a:ext uri="{FF2B5EF4-FFF2-40B4-BE49-F238E27FC236}">
                <a16:creationId xmlns:a16="http://schemas.microsoft.com/office/drawing/2014/main" id="{3D474A6A-5D30-CB49-AEEB-EF690AE63882}"/>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01E13D2F-1729-A244-99FD-4AAD1CDCEDFE}"/>
              </a:ext>
            </a:extLst>
          </p:cNvPr>
          <p:cNvSpPr>
            <a:spLocks noGrp="1"/>
          </p:cNvSpPr>
          <p:nvPr>
            <p:ph type="sldNum" sz="quarter" idx="12"/>
          </p:nvPr>
        </p:nvSpPr>
        <p:spPr/>
        <p:txBody>
          <a:bodyPr/>
          <a:lstStyle/>
          <a:p>
            <a:fld id="{6BA46E3B-9C4D-ED4F-A219-BC09E5D72B97}" type="slidenum">
              <a:rPr lang="nl-NL" smtClean="0"/>
              <a:pPr/>
              <a:t>15</a:t>
            </a:fld>
            <a:endParaRPr lang="nl-NL"/>
          </a:p>
        </p:txBody>
      </p:sp>
      <p:sp>
        <p:nvSpPr>
          <p:cNvPr id="8" name="Tijdelijke aanduiding voor afbeelding 7">
            <a:extLst>
              <a:ext uri="{FF2B5EF4-FFF2-40B4-BE49-F238E27FC236}">
                <a16:creationId xmlns:a16="http://schemas.microsoft.com/office/drawing/2014/main" id="{555954B1-8EB6-3742-921F-B22DAFAF3081}"/>
              </a:ext>
            </a:extLst>
          </p:cNvPr>
          <p:cNvSpPr>
            <a:spLocks noGrp="1"/>
          </p:cNvSpPr>
          <p:nvPr>
            <p:ph type="pic" sz="quarter" idx="13"/>
          </p:nvPr>
        </p:nvSpPr>
        <p:spPr/>
      </p:sp>
      <p:pic>
        <p:nvPicPr>
          <p:cNvPr id="11" name="Tijdelijke aanduiding voor afbeelding 10">
            <a:extLst>
              <a:ext uri="{FF2B5EF4-FFF2-40B4-BE49-F238E27FC236}">
                <a16:creationId xmlns:a16="http://schemas.microsoft.com/office/drawing/2014/main" id="{262885BD-DC41-BE44-A57F-9059FC915F67}"/>
              </a:ext>
            </a:extLst>
          </p:cNvPr>
          <p:cNvPicPr>
            <a:picLocks noGrp="1" noChangeAspect="1"/>
          </p:cNvPicPr>
          <p:nvPr>
            <p:ph type="pic" sz="quarter" idx="19"/>
          </p:nvPr>
        </p:nvPicPr>
        <p:blipFill rotWithShape="1">
          <a:blip r:embed="rId2"/>
          <a:srcRect t="549" b="549"/>
          <a:stretch>
            <a:fillRect/>
          </a:stretch>
        </p:blipFill>
        <p:spPr/>
      </p:pic>
      <p:sp>
        <p:nvSpPr>
          <p:cNvPr id="12" name="Titel 6">
            <a:extLst>
              <a:ext uri="{FF2B5EF4-FFF2-40B4-BE49-F238E27FC236}">
                <a16:creationId xmlns:a16="http://schemas.microsoft.com/office/drawing/2014/main" id="{A6D93818-D067-4866-BFD9-D2B1F5FF4996}"/>
              </a:ext>
            </a:extLst>
          </p:cNvPr>
          <p:cNvSpPr>
            <a:spLocks noGrp="1"/>
          </p:cNvSpPr>
          <p:nvPr>
            <p:ph type="title"/>
          </p:nvPr>
        </p:nvSpPr>
        <p:spPr>
          <a:xfrm>
            <a:off x="2682875" y="1116013"/>
            <a:ext cx="8670925" cy="762000"/>
          </a:xfrm>
        </p:spPr>
        <p:txBody>
          <a:bodyPr/>
          <a:lstStyle/>
          <a:p>
            <a:r>
              <a:rPr lang="nl-NL" dirty="0"/>
              <a:t>Voorbeelden van projecten (4/4)</a:t>
            </a:r>
          </a:p>
        </p:txBody>
      </p:sp>
      <p:sp>
        <p:nvSpPr>
          <p:cNvPr id="14" name="Tijdelijke aanduiding voor tekst 1">
            <a:extLst>
              <a:ext uri="{FF2B5EF4-FFF2-40B4-BE49-F238E27FC236}">
                <a16:creationId xmlns:a16="http://schemas.microsoft.com/office/drawing/2014/main" id="{E2CFC7F5-161D-4FE6-963F-C68BBDE5E3D5}"/>
              </a:ext>
            </a:extLst>
          </p:cNvPr>
          <p:cNvSpPr>
            <a:spLocks noGrp="1"/>
          </p:cNvSpPr>
          <p:nvPr>
            <p:ph type="body" sz="quarter" idx="14"/>
          </p:nvPr>
        </p:nvSpPr>
        <p:spPr>
          <a:xfrm>
            <a:off x="2683049" y="2202055"/>
            <a:ext cx="8670751" cy="3631763"/>
          </a:xfrm>
        </p:spPr>
        <p:txBody>
          <a:bodyPr/>
          <a:lstStyle/>
          <a:p>
            <a:r>
              <a:rPr lang="nl-NL" b="1" dirty="0"/>
              <a:t>(concept-) IAT: Gebiedsvisie Louis Armstrongweg</a:t>
            </a:r>
          </a:p>
          <a:p>
            <a:r>
              <a:rPr lang="nl-NL" dirty="0"/>
              <a:t>Op grond van een collegebesluit uit 2017 is een vijftal gebieden aangewezen waar transformatie van niet-woongebouwen mogelijk wordt geacht. Op 17 oktober 2019 is de </a:t>
            </a:r>
            <a:r>
              <a:rPr lang="nl-NL" dirty="0">
                <a:solidFill>
                  <a:srgbClr val="00A0BA"/>
                </a:solidFill>
              </a:rPr>
              <a:t>Gebiedsvisie inclusief exploitatieopzet vastgesteld</a:t>
            </a:r>
            <a:r>
              <a:rPr lang="nl-NL" dirty="0"/>
              <a:t>. De investeringen die de gemeente in dit gebied moet doen om er een woon-/werkgebied van te maken worden via anterieure overeenkomsten verhaald. </a:t>
            </a:r>
            <a:endParaRPr lang="nl-NL" b="1" dirty="0"/>
          </a:p>
        </p:txBody>
      </p:sp>
      <p:pic>
        <p:nvPicPr>
          <p:cNvPr id="13" name="Afbeelding 12">
            <a:extLst>
              <a:ext uri="{FF2B5EF4-FFF2-40B4-BE49-F238E27FC236}">
                <a16:creationId xmlns:a16="http://schemas.microsoft.com/office/drawing/2014/main" id="{8F892243-F507-4473-9C54-A9DCE46E06C6}"/>
              </a:ext>
            </a:extLst>
          </p:cNvPr>
          <p:cNvPicPr>
            <a:picLocks noChangeAspect="1"/>
          </p:cNvPicPr>
          <p:nvPr/>
        </p:nvPicPr>
        <p:blipFill>
          <a:blip r:embed="rId3"/>
          <a:stretch>
            <a:fillRect/>
          </a:stretch>
        </p:blipFill>
        <p:spPr>
          <a:xfrm>
            <a:off x="-10583" y="3948388"/>
            <a:ext cx="3684282" cy="2909612"/>
          </a:xfrm>
          <a:prstGeom prst="rect">
            <a:avLst/>
          </a:prstGeom>
        </p:spPr>
      </p:pic>
      <p:pic>
        <p:nvPicPr>
          <p:cNvPr id="16" name="Afbeelding 15">
            <a:extLst>
              <a:ext uri="{FF2B5EF4-FFF2-40B4-BE49-F238E27FC236}">
                <a16:creationId xmlns:a16="http://schemas.microsoft.com/office/drawing/2014/main" id="{A2E7F343-F9F8-4B6E-A215-235F3D4BE6BD}"/>
              </a:ext>
            </a:extLst>
          </p:cNvPr>
          <p:cNvPicPr>
            <a:picLocks noChangeAspect="1"/>
          </p:cNvPicPr>
          <p:nvPr/>
        </p:nvPicPr>
        <p:blipFill>
          <a:blip r:embed="rId4"/>
          <a:stretch>
            <a:fillRect/>
          </a:stretch>
        </p:blipFill>
        <p:spPr>
          <a:xfrm>
            <a:off x="7603969" y="3948388"/>
            <a:ext cx="4588031" cy="2909612"/>
          </a:xfrm>
          <a:prstGeom prst="rect">
            <a:avLst/>
          </a:prstGeom>
        </p:spPr>
      </p:pic>
      <p:pic>
        <p:nvPicPr>
          <p:cNvPr id="18" name="Afbeelding 17">
            <a:extLst>
              <a:ext uri="{FF2B5EF4-FFF2-40B4-BE49-F238E27FC236}">
                <a16:creationId xmlns:a16="http://schemas.microsoft.com/office/drawing/2014/main" id="{136072F9-0C33-4A0C-9143-CF21479CDDA6}"/>
              </a:ext>
            </a:extLst>
          </p:cNvPr>
          <p:cNvPicPr>
            <a:picLocks noChangeAspect="1"/>
          </p:cNvPicPr>
          <p:nvPr/>
        </p:nvPicPr>
        <p:blipFill>
          <a:blip r:embed="rId5"/>
          <a:stretch>
            <a:fillRect/>
          </a:stretch>
        </p:blipFill>
        <p:spPr>
          <a:xfrm>
            <a:off x="3673699" y="3942200"/>
            <a:ext cx="4209392" cy="2915800"/>
          </a:xfrm>
          <a:prstGeom prst="rect">
            <a:avLst/>
          </a:prstGeom>
        </p:spPr>
      </p:pic>
    </p:spTree>
    <p:extLst>
      <p:ext uri="{BB962C8B-B14F-4D97-AF65-F5344CB8AC3E}">
        <p14:creationId xmlns:p14="http://schemas.microsoft.com/office/powerpoint/2010/main" val="2060741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CAB396CE-11B6-4017-87E6-B1560928DBD0}"/>
              </a:ext>
            </a:extLst>
          </p:cNvPr>
          <p:cNvSpPr>
            <a:spLocks noGrp="1"/>
          </p:cNvSpPr>
          <p:nvPr>
            <p:ph type="body" sz="quarter" idx="16"/>
          </p:nvPr>
        </p:nvSpPr>
        <p:spPr/>
        <p:txBody>
          <a:bodyPr/>
          <a:lstStyle/>
          <a:p>
            <a:endParaRPr lang="nl-NL" dirty="0"/>
          </a:p>
        </p:txBody>
      </p:sp>
      <p:sp>
        <p:nvSpPr>
          <p:cNvPr id="3" name="Tijdelijke aanduiding voor tekst 2">
            <a:extLst>
              <a:ext uri="{FF2B5EF4-FFF2-40B4-BE49-F238E27FC236}">
                <a16:creationId xmlns:a16="http://schemas.microsoft.com/office/drawing/2014/main" id="{21A7CEA5-AD57-4D49-AD47-65D7C8E53BA1}"/>
              </a:ext>
            </a:extLst>
          </p:cNvPr>
          <p:cNvSpPr>
            <a:spLocks noGrp="1"/>
          </p:cNvSpPr>
          <p:nvPr>
            <p:ph type="body" sz="quarter" idx="14"/>
          </p:nvPr>
        </p:nvSpPr>
        <p:spPr/>
        <p:txBody>
          <a:bodyPr/>
          <a:lstStyle/>
          <a:p>
            <a:endParaRPr lang="nl-NL"/>
          </a:p>
        </p:txBody>
      </p:sp>
      <p:sp>
        <p:nvSpPr>
          <p:cNvPr id="4" name="Titel 3">
            <a:extLst>
              <a:ext uri="{FF2B5EF4-FFF2-40B4-BE49-F238E27FC236}">
                <a16:creationId xmlns:a16="http://schemas.microsoft.com/office/drawing/2014/main" id="{24D6B883-4FA4-42B9-BCF5-5B5B77B10115}"/>
              </a:ext>
            </a:extLst>
          </p:cNvPr>
          <p:cNvSpPr>
            <a:spLocks noGrp="1"/>
          </p:cNvSpPr>
          <p:nvPr>
            <p:ph type="title"/>
          </p:nvPr>
        </p:nvSpPr>
        <p:spPr/>
        <p:txBody>
          <a:bodyPr/>
          <a:lstStyle/>
          <a:p>
            <a:endParaRPr lang="nl-NL"/>
          </a:p>
        </p:txBody>
      </p:sp>
    </p:spTree>
    <p:extLst>
      <p:ext uri="{BB962C8B-B14F-4D97-AF65-F5344CB8AC3E}">
        <p14:creationId xmlns:p14="http://schemas.microsoft.com/office/powerpoint/2010/main" val="26068104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0683293A-AF6A-5443-9432-AD6147400F5E}"/>
              </a:ext>
            </a:extLst>
          </p:cNvPr>
          <p:cNvSpPr>
            <a:spLocks noGrp="1"/>
          </p:cNvSpPr>
          <p:nvPr>
            <p:ph sz="quarter" idx="18"/>
          </p:nvPr>
        </p:nvSpPr>
        <p:spPr/>
        <p:txBody>
          <a:bodyPr/>
          <a:lstStyle/>
          <a:p>
            <a:endParaRPr lang="nl-NL" dirty="0"/>
          </a:p>
        </p:txBody>
      </p:sp>
      <p:sp>
        <p:nvSpPr>
          <p:cNvPr id="3" name="Tijdelijke aanduiding voor datum 2">
            <a:extLst>
              <a:ext uri="{FF2B5EF4-FFF2-40B4-BE49-F238E27FC236}">
                <a16:creationId xmlns:a16="http://schemas.microsoft.com/office/drawing/2014/main" id="{14CCBEC5-373C-7643-B524-20320D039CD6}"/>
              </a:ext>
            </a:extLst>
          </p:cNvPr>
          <p:cNvSpPr>
            <a:spLocks noGrp="1"/>
          </p:cNvSpPr>
          <p:nvPr>
            <p:ph type="dt" sz="half" idx="10"/>
          </p:nvPr>
        </p:nvSpPr>
        <p:spPr/>
        <p:txBody>
          <a:bodyPr/>
          <a:lstStyle/>
          <a:p>
            <a:r>
              <a:rPr lang="nl-NL" dirty="0"/>
              <a:t>2 juni 2022</a:t>
            </a:r>
          </a:p>
        </p:txBody>
      </p:sp>
      <p:sp>
        <p:nvSpPr>
          <p:cNvPr id="4" name="Tijdelijke aanduiding voor voettekst 3">
            <a:extLst>
              <a:ext uri="{FF2B5EF4-FFF2-40B4-BE49-F238E27FC236}">
                <a16:creationId xmlns:a16="http://schemas.microsoft.com/office/drawing/2014/main" id="{8A2166ED-0BC8-C049-8514-AE5D351B3DA8}"/>
              </a:ext>
            </a:extLst>
          </p:cNvPr>
          <p:cNvSpPr>
            <a:spLocks noGrp="1"/>
          </p:cNvSpPr>
          <p:nvPr>
            <p:ph type="ftr" sz="quarter" idx="11"/>
          </p:nvPr>
        </p:nvSpPr>
        <p:spPr/>
        <p:txBody>
          <a:bodyPr/>
          <a:lstStyle/>
          <a:p>
            <a:endParaRPr lang="nl-NL" dirty="0"/>
          </a:p>
        </p:txBody>
      </p:sp>
      <p:sp>
        <p:nvSpPr>
          <p:cNvPr id="5" name="Tijdelijke aanduiding voor dianummer 4">
            <a:extLst>
              <a:ext uri="{FF2B5EF4-FFF2-40B4-BE49-F238E27FC236}">
                <a16:creationId xmlns:a16="http://schemas.microsoft.com/office/drawing/2014/main" id="{0DBD1FAD-1E21-6641-9626-7E579406560C}"/>
              </a:ext>
            </a:extLst>
          </p:cNvPr>
          <p:cNvSpPr>
            <a:spLocks noGrp="1"/>
          </p:cNvSpPr>
          <p:nvPr>
            <p:ph type="sldNum" sz="quarter" idx="12"/>
          </p:nvPr>
        </p:nvSpPr>
        <p:spPr/>
        <p:txBody>
          <a:bodyPr/>
          <a:lstStyle/>
          <a:p>
            <a:fld id="{6BA46E3B-9C4D-ED4F-A219-BC09E5D72B97}" type="slidenum">
              <a:rPr lang="nl-NL" smtClean="0"/>
              <a:pPr/>
              <a:t>2</a:t>
            </a:fld>
            <a:endParaRPr lang="nl-NL"/>
          </a:p>
        </p:txBody>
      </p:sp>
      <p:sp>
        <p:nvSpPr>
          <p:cNvPr id="6" name="Tijdelijke aanduiding voor inhoud 5">
            <a:extLst>
              <a:ext uri="{FF2B5EF4-FFF2-40B4-BE49-F238E27FC236}">
                <a16:creationId xmlns:a16="http://schemas.microsoft.com/office/drawing/2014/main" id="{7FEA4500-9D3D-654D-818D-E71116E288D9}"/>
              </a:ext>
            </a:extLst>
          </p:cNvPr>
          <p:cNvSpPr>
            <a:spLocks noGrp="1"/>
          </p:cNvSpPr>
          <p:nvPr>
            <p:ph sz="quarter" idx="17"/>
          </p:nvPr>
        </p:nvSpPr>
        <p:spPr/>
        <p:txBody>
          <a:bodyPr vert="horz" lIns="91440" tIns="45720" rIns="91440" bIns="45720" rtlCol="0" anchor="t">
            <a:normAutofit/>
          </a:bodyPr>
          <a:lstStyle/>
          <a:p>
            <a:r>
              <a:rPr lang="nl-NL">
                <a:latin typeface="DIN"/>
              </a:rPr>
              <a:t>Het gebiedsontwikkelingsproces:</a:t>
            </a:r>
          </a:p>
          <a:p>
            <a:pPr marL="742950" lvl="1" indent="-285750">
              <a:buFontTx/>
              <a:buChar char="-"/>
            </a:pPr>
            <a:r>
              <a:rPr lang="nl-NL">
                <a:latin typeface="DIN"/>
              </a:rPr>
              <a:t>Gemeentelijke projecten (</a:t>
            </a:r>
            <a:r>
              <a:rPr lang="nl-NL" err="1">
                <a:latin typeface="DIN"/>
              </a:rPr>
              <a:t>grexen</a:t>
            </a:r>
            <a:r>
              <a:rPr lang="nl-NL">
                <a:latin typeface="DIN"/>
              </a:rPr>
              <a:t>)</a:t>
            </a:r>
            <a:endParaRPr lang="nl-NL"/>
          </a:p>
          <a:p>
            <a:pPr marL="742950" lvl="1" indent="-285750">
              <a:buFontTx/>
              <a:buChar char="-"/>
            </a:pPr>
            <a:r>
              <a:rPr lang="nl-NL">
                <a:latin typeface="DIN"/>
              </a:rPr>
              <a:t>Projecten van derden (transformaties)</a:t>
            </a:r>
            <a:endParaRPr lang="nl-NL" dirty="0"/>
          </a:p>
          <a:p>
            <a:pPr marL="0" indent="0"/>
            <a:endParaRPr lang="nl-NL" dirty="0"/>
          </a:p>
          <a:p>
            <a:pPr marL="0" indent="0"/>
            <a:r>
              <a:rPr lang="nl-NL">
                <a:latin typeface="DIN"/>
              </a:rPr>
              <a:t>    Voorbeelden van projecten </a:t>
            </a:r>
            <a:endParaRPr lang="nl-NL" dirty="0"/>
          </a:p>
          <a:p>
            <a:pPr marL="742950" lvl="1" indent="-285750">
              <a:buFontTx/>
              <a:buChar char="-"/>
            </a:pPr>
            <a:endParaRPr lang="nl-NL" dirty="0"/>
          </a:p>
        </p:txBody>
      </p:sp>
      <p:pic>
        <p:nvPicPr>
          <p:cNvPr id="14" name="Tijdelijke aanduiding voor afbeelding 13">
            <a:extLst>
              <a:ext uri="{FF2B5EF4-FFF2-40B4-BE49-F238E27FC236}">
                <a16:creationId xmlns:a16="http://schemas.microsoft.com/office/drawing/2014/main" id="{191CF00F-B636-D941-95D1-35576E2B3C2F}"/>
              </a:ext>
            </a:extLst>
          </p:cNvPr>
          <p:cNvPicPr>
            <a:picLocks noGrp="1" noChangeAspect="1"/>
          </p:cNvPicPr>
          <p:nvPr>
            <p:ph type="pic" sz="quarter" idx="13"/>
          </p:nvPr>
        </p:nvPicPr>
        <p:blipFill>
          <a:blip r:embed="rId2"/>
          <a:srcRect/>
          <a:stretch/>
        </p:blipFill>
        <p:spPr>
          <a:xfrm>
            <a:off x="0" y="3429000"/>
            <a:ext cx="2039400" cy="1358106"/>
          </a:xfrm>
        </p:spPr>
      </p:pic>
      <p:pic>
        <p:nvPicPr>
          <p:cNvPr id="12" name="Tijdelijke aanduiding voor afbeelding 11">
            <a:extLst>
              <a:ext uri="{FF2B5EF4-FFF2-40B4-BE49-F238E27FC236}">
                <a16:creationId xmlns:a16="http://schemas.microsoft.com/office/drawing/2014/main" id="{59D2A70D-558A-9E42-B4E2-F8591B9318BA}"/>
              </a:ext>
            </a:extLst>
          </p:cNvPr>
          <p:cNvPicPr>
            <a:picLocks noGrp="1" noChangeAspect="1"/>
          </p:cNvPicPr>
          <p:nvPr>
            <p:ph type="pic" sz="quarter" idx="19"/>
          </p:nvPr>
        </p:nvPicPr>
        <p:blipFill rotWithShape="1">
          <a:blip r:embed="rId3"/>
          <a:srcRect t="549" b="549"/>
          <a:stretch>
            <a:fillRect/>
          </a:stretch>
        </p:blipFill>
        <p:spPr/>
      </p:pic>
    </p:spTree>
    <p:extLst>
      <p:ext uri="{BB962C8B-B14F-4D97-AF65-F5344CB8AC3E}">
        <p14:creationId xmlns:p14="http://schemas.microsoft.com/office/powerpoint/2010/main" val="666090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AA713F12-75BD-F748-BF18-535DA35A8B40}"/>
              </a:ext>
            </a:extLst>
          </p:cNvPr>
          <p:cNvSpPr>
            <a:spLocks noGrp="1"/>
          </p:cNvSpPr>
          <p:nvPr>
            <p:ph type="body" sz="quarter" idx="14"/>
          </p:nvPr>
        </p:nvSpPr>
        <p:spPr/>
        <p:txBody>
          <a:bodyPr vert="horz" lIns="91440" tIns="45720" rIns="91440" bIns="45720" rtlCol="0" anchor="t">
            <a:normAutofit fontScale="92500" lnSpcReduction="10000"/>
          </a:bodyPr>
          <a:lstStyle/>
          <a:p>
            <a:pPr marL="285750" indent="-285750">
              <a:buFont typeface="Arial" panose="020B0604020202020204" pitchFamily="34" charset="0"/>
              <a:buChar char="•"/>
            </a:pPr>
            <a:r>
              <a:rPr lang="nl-NL">
                <a:latin typeface="DIN"/>
              </a:rPr>
              <a:t>IAGO: Integrale Aanpak Gebiedsontwikkeling </a:t>
            </a:r>
            <a:endParaRPr lang="nl-NL"/>
          </a:p>
          <a:p>
            <a:pPr marL="971550" lvl="1" indent="-285750">
              <a:buFont typeface="Courier New" panose="020B0604020202020204" pitchFamily="34" charset="0"/>
              <a:buChar char="o"/>
            </a:pPr>
            <a:r>
              <a:rPr lang="nl-NL">
                <a:latin typeface="DIN"/>
              </a:rPr>
              <a:t>Gebiedsontwikkeling via actief grondbeleid en dus gemeentelijke grondexploitaties</a:t>
            </a:r>
          </a:p>
          <a:p>
            <a:pPr marL="971550" lvl="1" indent="-285750">
              <a:buFont typeface="Courier New" panose="02070309020205020404" pitchFamily="49" charset="0"/>
              <a:buChar char="o"/>
            </a:pPr>
            <a:r>
              <a:rPr lang="nl-NL">
                <a:latin typeface="DIN"/>
              </a:rPr>
              <a:t>Volledig voor rekening en risico gemeente</a:t>
            </a:r>
          </a:p>
          <a:p>
            <a:pPr marL="971550" lvl="1" indent="-285750">
              <a:buFont typeface="Courier New" panose="02070309020205020404" pitchFamily="49" charset="0"/>
              <a:buChar char="o"/>
            </a:pPr>
            <a:r>
              <a:rPr lang="nl-NL">
                <a:latin typeface="DIN"/>
              </a:rPr>
              <a:t>Maximale sturing vanuit gemeente</a:t>
            </a:r>
          </a:p>
          <a:p>
            <a:pPr lvl="1" indent="0">
              <a:buNone/>
            </a:pPr>
            <a:endParaRPr lang="nl-NL" dirty="0"/>
          </a:p>
          <a:p>
            <a:pPr marL="285750" indent="-285750">
              <a:buFont typeface="Arial" panose="020B0604020202020204" pitchFamily="34" charset="0"/>
              <a:buChar char="•"/>
            </a:pPr>
            <a:r>
              <a:rPr lang="nl-NL">
                <a:latin typeface="DIN"/>
              </a:rPr>
              <a:t>IAT: Integrale Aanpak Transformatie </a:t>
            </a:r>
          </a:p>
          <a:p>
            <a:pPr marL="971550" lvl="1" indent="-285750">
              <a:buFont typeface="Courier New" panose="020B0604020202020204" pitchFamily="34" charset="0"/>
              <a:buChar char="o"/>
            </a:pPr>
            <a:r>
              <a:rPr lang="nl-NL">
                <a:latin typeface="DIN"/>
              </a:rPr>
              <a:t>Gebiedsontwikkeling middels faciliterend grondbeleid</a:t>
            </a:r>
            <a:endParaRPr lang="nl-NL"/>
          </a:p>
          <a:p>
            <a:pPr marL="971550" lvl="1" indent="-285750">
              <a:buFont typeface="Courier New" panose="02070309020205020404" pitchFamily="49" charset="0"/>
              <a:buChar char="o"/>
            </a:pPr>
            <a:r>
              <a:rPr lang="nl-NL">
                <a:latin typeface="DIN"/>
              </a:rPr>
              <a:t>Betreft herontwikkeling bestaand vastgoed, sloop/nieuwbouw of ontwikkelingen op grond van derden</a:t>
            </a:r>
          </a:p>
          <a:p>
            <a:pPr marL="971550" lvl="1" indent="-285750">
              <a:buFont typeface="Courier New" panose="02070309020205020404" pitchFamily="49" charset="0"/>
              <a:buChar char="o"/>
            </a:pPr>
            <a:r>
              <a:rPr lang="nl-NL">
                <a:latin typeface="DIN"/>
              </a:rPr>
              <a:t>Voor rekening en risico initiatiefnemer incl. verplicht kostenverhaal door gemeente</a:t>
            </a:r>
            <a:endParaRPr lang="nl-NL"/>
          </a:p>
          <a:p>
            <a:pPr marL="971550" lvl="1" indent="-285750">
              <a:buFont typeface="Courier New,monospace" panose="02070309020205020404" pitchFamily="49" charset="0"/>
              <a:buChar char="o"/>
            </a:pPr>
            <a:r>
              <a:rPr lang="nl-NL">
                <a:latin typeface="DIN"/>
              </a:rPr>
              <a:t>Sturing is mogelijk als de ontwikkeling niet past in het bestemmingsplan</a:t>
            </a:r>
            <a:endParaRPr lang="en-US">
              <a:latin typeface="DIN"/>
            </a:endParaRPr>
          </a:p>
          <a:p>
            <a:pPr marL="971550" lvl="1" indent="-285750">
              <a:buFont typeface="Courier New" panose="02070309020205020404" pitchFamily="49" charset="0"/>
              <a:buChar char="o"/>
            </a:pPr>
            <a:r>
              <a:rPr lang="nl-NL">
                <a:latin typeface="DIN"/>
              </a:rPr>
              <a:t>IAT is nodig om goede afspraken te maken met initiatiefnemer over kostenverhaal, programma etc.</a:t>
            </a:r>
            <a:endParaRPr lang="nl-NL"/>
          </a:p>
          <a:p>
            <a:pPr marL="971550" lvl="1" indent="-285750">
              <a:buFont typeface="Courier New,monospace" panose="02070309020205020404" pitchFamily="49" charset="0"/>
              <a:buChar char="o"/>
            </a:pPr>
            <a:r>
              <a:rPr lang="nl-NL">
                <a:latin typeface="DIN"/>
              </a:rPr>
              <a:t>IAT proces wordt nader uitgewerkt en wordt nog ter besluitvorming voorgelegd</a:t>
            </a:r>
            <a:endParaRPr lang="en-US">
              <a:latin typeface="DIN"/>
            </a:endParaRPr>
          </a:p>
          <a:p>
            <a:pPr marL="971550" lvl="1" indent="-285750">
              <a:buFont typeface="Courier New" panose="02070309020205020404" pitchFamily="49" charset="0"/>
              <a:buChar char="o"/>
            </a:pPr>
            <a:endParaRPr lang="nl-NL">
              <a:latin typeface="DIN"/>
            </a:endParaRPr>
          </a:p>
          <a:p>
            <a:pPr marL="971550" lvl="1" indent="-285750">
              <a:buFont typeface="Courier New" panose="02070309020205020404" pitchFamily="49" charset="0"/>
              <a:buChar char="o"/>
            </a:pPr>
            <a:endParaRPr lang="nl-NL"/>
          </a:p>
          <a:p>
            <a:pPr marL="971550" lvl="1" indent="-285750">
              <a:buFont typeface="Courier New" panose="02070309020205020404" pitchFamily="49" charset="0"/>
              <a:buChar char="o"/>
            </a:pPr>
            <a:endParaRPr lang="nl-NL" dirty="0"/>
          </a:p>
          <a:p>
            <a:pPr marL="971550" lvl="1" indent="-285750">
              <a:buFont typeface="Courier New" panose="02070309020205020404" pitchFamily="49" charset="0"/>
              <a:buChar char="o"/>
            </a:pPr>
            <a:endParaRPr lang="nl-NL" dirty="0"/>
          </a:p>
          <a:p>
            <a:pPr marL="971550" lvl="1" indent="-285750">
              <a:buFont typeface="Courier New" panose="02070309020205020404" pitchFamily="49" charset="0"/>
              <a:buChar char="o"/>
            </a:pPr>
            <a:endParaRPr lang="nl-NL" dirty="0"/>
          </a:p>
          <a:p>
            <a:pPr marL="285750" indent="-285750">
              <a:buFont typeface="Arial" panose="020B0604020202020204" pitchFamily="34" charset="0"/>
              <a:buChar char="•"/>
            </a:pPr>
            <a:endParaRPr lang="nl-NL" dirty="0"/>
          </a:p>
        </p:txBody>
      </p:sp>
      <p:sp>
        <p:nvSpPr>
          <p:cNvPr id="3" name="Tijdelijke aanduiding voor datum 2">
            <a:extLst>
              <a:ext uri="{FF2B5EF4-FFF2-40B4-BE49-F238E27FC236}">
                <a16:creationId xmlns:a16="http://schemas.microsoft.com/office/drawing/2014/main" id="{A65C7B77-4297-854D-BBD8-8E4500CE9E20}"/>
              </a:ext>
            </a:extLst>
          </p:cNvPr>
          <p:cNvSpPr>
            <a:spLocks noGrp="1"/>
          </p:cNvSpPr>
          <p:nvPr>
            <p:ph type="dt" sz="half" idx="10"/>
          </p:nvPr>
        </p:nvSpPr>
        <p:spPr/>
        <p:txBody>
          <a:bodyPr/>
          <a:lstStyle/>
          <a:p>
            <a:r>
              <a:rPr lang="nl-NL" dirty="0"/>
              <a:t>2 juni 2022</a:t>
            </a:r>
          </a:p>
          <a:p>
            <a:endParaRPr lang="nl-NL" dirty="0"/>
          </a:p>
        </p:txBody>
      </p:sp>
      <p:sp>
        <p:nvSpPr>
          <p:cNvPr id="4" name="Tijdelijke aanduiding voor voettekst 3">
            <a:extLst>
              <a:ext uri="{FF2B5EF4-FFF2-40B4-BE49-F238E27FC236}">
                <a16:creationId xmlns:a16="http://schemas.microsoft.com/office/drawing/2014/main" id="{AFE17D81-8F0A-9B41-A247-1D31299088AB}"/>
              </a:ext>
            </a:extLst>
          </p:cNvPr>
          <p:cNvSpPr>
            <a:spLocks noGrp="1"/>
          </p:cNvSpPr>
          <p:nvPr>
            <p:ph type="ftr" sz="quarter" idx="11"/>
          </p:nvPr>
        </p:nvSpPr>
        <p:spPr/>
        <p:txBody>
          <a:bodyPr/>
          <a:lstStyle/>
          <a:p>
            <a:endParaRPr lang="nl-NL" dirty="0"/>
          </a:p>
        </p:txBody>
      </p:sp>
      <p:sp>
        <p:nvSpPr>
          <p:cNvPr id="5" name="Tijdelijke aanduiding voor dianummer 4">
            <a:extLst>
              <a:ext uri="{FF2B5EF4-FFF2-40B4-BE49-F238E27FC236}">
                <a16:creationId xmlns:a16="http://schemas.microsoft.com/office/drawing/2014/main" id="{62749413-FAB0-0F4D-AABB-5F2BF0CF06B5}"/>
              </a:ext>
            </a:extLst>
          </p:cNvPr>
          <p:cNvSpPr>
            <a:spLocks noGrp="1"/>
          </p:cNvSpPr>
          <p:nvPr>
            <p:ph type="sldNum" sz="quarter" idx="12"/>
          </p:nvPr>
        </p:nvSpPr>
        <p:spPr/>
        <p:txBody>
          <a:bodyPr/>
          <a:lstStyle/>
          <a:p>
            <a:fld id="{6BA46E3B-9C4D-ED4F-A219-BC09E5D72B97}" type="slidenum">
              <a:rPr lang="nl-NL" smtClean="0"/>
              <a:pPr/>
              <a:t>3</a:t>
            </a:fld>
            <a:endParaRPr lang="nl-NL"/>
          </a:p>
        </p:txBody>
      </p:sp>
      <p:sp>
        <p:nvSpPr>
          <p:cNvPr id="6" name="Titel 5">
            <a:extLst>
              <a:ext uri="{FF2B5EF4-FFF2-40B4-BE49-F238E27FC236}">
                <a16:creationId xmlns:a16="http://schemas.microsoft.com/office/drawing/2014/main" id="{815D368A-FBE0-2844-9AC7-3942CEADAC16}"/>
              </a:ext>
            </a:extLst>
          </p:cNvPr>
          <p:cNvSpPr>
            <a:spLocks noGrp="1"/>
          </p:cNvSpPr>
          <p:nvPr>
            <p:ph type="title"/>
          </p:nvPr>
        </p:nvSpPr>
        <p:spPr/>
        <p:txBody>
          <a:bodyPr/>
          <a:lstStyle/>
          <a:p>
            <a:r>
              <a:rPr lang="nl-NL" dirty="0"/>
              <a:t>Het gebiedsontwikkelingsproces (1/5)</a:t>
            </a:r>
          </a:p>
        </p:txBody>
      </p:sp>
      <p:pic>
        <p:nvPicPr>
          <p:cNvPr id="11" name="Tijdelijke aanduiding voor afbeelding 10">
            <a:extLst>
              <a:ext uri="{FF2B5EF4-FFF2-40B4-BE49-F238E27FC236}">
                <a16:creationId xmlns:a16="http://schemas.microsoft.com/office/drawing/2014/main" id="{1839A28C-3A2F-4247-BC5C-21A009B44413}"/>
              </a:ext>
            </a:extLst>
          </p:cNvPr>
          <p:cNvPicPr>
            <a:picLocks noGrp="1" noChangeAspect="1"/>
          </p:cNvPicPr>
          <p:nvPr>
            <p:ph type="pic" sz="quarter" idx="4294967295"/>
          </p:nvPr>
        </p:nvPicPr>
        <p:blipFill rotWithShape="1">
          <a:blip r:embed="rId2"/>
          <a:srcRect t="510" b="510"/>
          <a:stretch>
            <a:fillRect/>
          </a:stretch>
        </p:blipFill>
        <p:spPr>
          <a:xfrm>
            <a:off x="-10886" y="2202055"/>
            <a:ext cx="2047875" cy="1119187"/>
          </a:xfrm>
        </p:spPr>
      </p:pic>
    </p:spTree>
    <p:extLst>
      <p:ext uri="{BB962C8B-B14F-4D97-AF65-F5344CB8AC3E}">
        <p14:creationId xmlns:p14="http://schemas.microsoft.com/office/powerpoint/2010/main" val="2504892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atum 2">
            <a:extLst>
              <a:ext uri="{FF2B5EF4-FFF2-40B4-BE49-F238E27FC236}">
                <a16:creationId xmlns:a16="http://schemas.microsoft.com/office/drawing/2014/main" id="{1710EFF0-C868-154E-AD0E-CECE583B8CEB}"/>
              </a:ext>
            </a:extLst>
          </p:cNvPr>
          <p:cNvSpPr>
            <a:spLocks noGrp="1"/>
          </p:cNvSpPr>
          <p:nvPr>
            <p:ph type="dt" sz="half" idx="10"/>
          </p:nvPr>
        </p:nvSpPr>
        <p:spPr/>
        <p:txBody>
          <a:bodyPr/>
          <a:lstStyle/>
          <a:p>
            <a:r>
              <a:rPr lang="nl-NL" dirty="0"/>
              <a:t>2 juni 2022</a:t>
            </a:r>
          </a:p>
          <a:p>
            <a:endParaRPr lang="nl-NL" dirty="0"/>
          </a:p>
        </p:txBody>
      </p:sp>
      <p:sp>
        <p:nvSpPr>
          <p:cNvPr id="4" name="Tijdelijke aanduiding voor voettekst 3">
            <a:extLst>
              <a:ext uri="{FF2B5EF4-FFF2-40B4-BE49-F238E27FC236}">
                <a16:creationId xmlns:a16="http://schemas.microsoft.com/office/drawing/2014/main" id="{8438D5FF-E00A-D84C-B51D-0AC886881D5E}"/>
              </a:ext>
            </a:extLst>
          </p:cNvPr>
          <p:cNvSpPr>
            <a:spLocks noGrp="1"/>
          </p:cNvSpPr>
          <p:nvPr>
            <p:ph type="ftr" sz="quarter" idx="11"/>
          </p:nvPr>
        </p:nvSpPr>
        <p:spPr/>
        <p:txBody>
          <a:bodyPr/>
          <a:lstStyle/>
          <a:p>
            <a:endParaRPr lang="nl-NL" dirty="0"/>
          </a:p>
        </p:txBody>
      </p:sp>
      <p:sp>
        <p:nvSpPr>
          <p:cNvPr id="5" name="Tijdelijke aanduiding voor dianummer 4">
            <a:extLst>
              <a:ext uri="{FF2B5EF4-FFF2-40B4-BE49-F238E27FC236}">
                <a16:creationId xmlns:a16="http://schemas.microsoft.com/office/drawing/2014/main" id="{C9949123-2CC5-F94B-9795-8F6F460F7BCB}"/>
              </a:ext>
            </a:extLst>
          </p:cNvPr>
          <p:cNvSpPr>
            <a:spLocks noGrp="1"/>
          </p:cNvSpPr>
          <p:nvPr>
            <p:ph type="sldNum" sz="quarter" idx="12"/>
          </p:nvPr>
        </p:nvSpPr>
        <p:spPr/>
        <p:txBody>
          <a:bodyPr/>
          <a:lstStyle/>
          <a:p>
            <a:fld id="{6BA46E3B-9C4D-ED4F-A219-BC09E5D72B97}" type="slidenum">
              <a:rPr lang="nl-NL" smtClean="0"/>
              <a:pPr/>
              <a:t>4</a:t>
            </a:fld>
            <a:endParaRPr lang="nl-NL"/>
          </a:p>
        </p:txBody>
      </p:sp>
      <p:sp>
        <p:nvSpPr>
          <p:cNvPr id="6" name="Titel 5">
            <a:extLst>
              <a:ext uri="{FF2B5EF4-FFF2-40B4-BE49-F238E27FC236}">
                <a16:creationId xmlns:a16="http://schemas.microsoft.com/office/drawing/2014/main" id="{C6AA3FF0-8090-E642-89EE-76161943B6CE}"/>
              </a:ext>
            </a:extLst>
          </p:cNvPr>
          <p:cNvSpPr>
            <a:spLocks noGrp="1"/>
          </p:cNvSpPr>
          <p:nvPr>
            <p:ph type="title"/>
          </p:nvPr>
        </p:nvSpPr>
        <p:spPr>
          <a:xfrm>
            <a:off x="2301394" y="580555"/>
            <a:ext cx="8671406" cy="761310"/>
          </a:xfrm>
        </p:spPr>
        <p:txBody>
          <a:bodyPr/>
          <a:lstStyle/>
          <a:p>
            <a:r>
              <a:rPr lang="nl-NL">
                <a:latin typeface="DIN"/>
              </a:rPr>
              <a:t>Het IAGO (2/5)</a:t>
            </a:r>
          </a:p>
        </p:txBody>
      </p:sp>
      <p:pic>
        <p:nvPicPr>
          <p:cNvPr id="12" name="Tijdelijke aanduiding voor afbeelding 11">
            <a:extLst>
              <a:ext uri="{FF2B5EF4-FFF2-40B4-BE49-F238E27FC236}">
                <a16:creationId xmlns:a16="http://schemas.microsoft.com/office/drawing/2014/main" id="{E7B5B6D2-7E58-D340-91E1-173F66A0DCB4}"/>
              </a:ext>
            </a:extLst>
          </p:cNvPr>
          <p:cNvPicPr>
            <a:picLocks noGrp="1" noChangeAspect="1"/>
          </p:cNvPicPr>
          <p:nvPr>
            <p:ph type="pic" sz="quarter" idx="19"/>
          </p:nvPr>
        </p:nvPicPr>
        <p:blipFill rotWithShape="1">
          <a:blip r:embed="rId2"/>
          <a:srcRect t="549" b="549"/>
          <a:stretch>
            <a:fillRect/>
          </a:stretch>
        </p:blipFill>
        <p:spPr/>
      </p:pic>
      <p:pic>
        <p:nvPicPr>
          <p:cNvPr id="7" name="Afbeelding 6">
            <a:extLst>
              <a:ext uri="{FF2B5EF4-FFF2-40B4-BE49-F238E27FC236}">
                <a16:creationId xmlns:a16="http://schemas.microsoft.com/office/drawing/2014/main" id="{B109B8F2-9C87-4C88-80E1-DCE15EFC4CD4}"/>
              </a:ext>
            </a:extLst>
          </p:cNvPr>
          <p:cNvPicPr>
            <a:picLocks noChangeAspect="1"/>
          </p:cNvPicPr>
          <p:nvPr/>
        </p:nvPicPr>
        <p:blipFill>
          <a:blip r:embed="rId3"/>
          <a:stretch>
            <a:fillRect/>
          </a:stretch>
        </p:blipFill>
        <p:spPr>
          <a:xfrm>
            <a:off x="3898232" y="1234765"/>
            <a:ext cx="8021285" cy="5623235"/>
          </a:xfrm>
          <a:prstGeom prst="rect">
            <a:avLst/>
          </a:prstGeom>
        </p:spPr>
      </p:pic>
      <p:sp>
        <p:nvSpPr>
          <p:cNvPr id="10" name="Ovaal 9">
            <a:extLst>
              <a:ext uri="{FF2B5EF4-FFF2-40B4-BE49-F238E27FC236}">
                <a16:creationId xmlns:a16="http://schemas.microsoft.com/office/drawing/2014/main" id="{F93C0F51-20A0-4225-B0BC-E83B8EF0D868}"/>
              </a:ext>
            </a:extLst>
          </p:cNvPr>
          <p:cNvSpPr/>
          <p:nvPr/>
        </p:nvSpPr>
        <p:spPr>
          <a:xfrm>
            <a:off x="4403778" y="1749237"/>
            <a:ext cx="481263" cy="529389"/>
          </a:xfrm>
          <a:prstGeom prst="ellipse">
            <a:avLst/>
          </a:prstGeom>
          <a:solidFill>
            <a:srgbClr val="00A0BA">
              <a:alpha val="14000"/>
            </a:srgbClr>
          </a:solidFill>
          <a:ln w="34925">
            <a:solidFill>
              <a:srgbClr val="00A0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Ovaal 12">
            <a:extLst>
              <a:ext uri="{FF2B5EF4-FFF2-40B4-BE49-F238E27FC236}">
                <a16:creationId xmlns:a16="http://schemas.microsoft.com/office/drawing/2014/main" id="{CA2D0FDD-447B-45C2-8C8E-7C5A44359FC5}"/>
              </a:ext>
            </a:extLst>
          </p:cNvPr>
          <p:cNvSpPr/>
          <p:nvPr/>
        </p:nvSpPr>
        <p:spPr>
          <a:xfrm>
            <a:off x="5109522" y="1749237"/>
            <a:ext cx="481263" cy="529389"/>
          </a:xfrm>
          <a:prstGeom prst="ellipse">
            <a:avLst/>
          </a:prstGeom>
          <a:solidFill>
            <a:srgbClr val="00A0BA">
              <a:alpha val="14000"/>
            </a:srgbClr>
          </a:solidFill>
          <a:ln w="34925">
            <a:solidFill>
              <a:srgbClr val="00A0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Ovaal 13">
            <a:extLst>
              <a:ext uri="{FF2B5EF4-FFF2-40B4-BE49-F238E27FC236}">
                <a16:creationId xmlns:a16="http://schemas.microsoft.com/office/drawing/2014/main" id="{C4F4225D-4154-4E71-867A-3A7057E1054B}"/>
              </a:ext>
            </a:extLst>
          </p:cNvPr>
          <p:cNvSpPr/>
          <p:nvPr/>
        </p:nvSpPr>
        <p:spPr>
          <a:xfrm>
            <a:off x="10584497" y="1371272"/>
            <a:ext cx="481263" cy="529389"/>
          </a:xfrm>
          <a:prstGeom prst="ellipse">
            <a:avLst/>
          </a:prstGeom>
          <a:solidFill>
            <a:srgbClr val="00A0BA">
              <a:alpha val="14000"/>
            </a:srgbClr>
          </a:solidFill>
          <a:ln w="34925">
            <a:solidFill>
              <a:srgbClr val="00A0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ekstvak 10">
            <a:extLst>
              <a:ext uri="{FF2B5EF4-FFF2-40B4-BE49-F238E27FC236}">
                <a16:creationId xmlns:a16="http://schemas.microsoft.com/office/drawing/2014/main" id="{447845D0-78E6-4ED4-B69E-C9BE4A5BA6F8}"/>
              </a:ext>
            </a:extLst>
          </p:cNvPr>
          <p:cNvSpPr txBox="1"/>
          <p:nvPr/>
        </p:nvSpPr>
        <p:spPr>
          <a:xfrm>
            <a:off x="269506" y="3628724"/>
            <a:ext cx="3559543" cy="3108543"/>
          </a:xfrm>
          <a:prstGeom prst="rect">
            <a:avLst/>
          </a:prstGeom>
          <a:noFill/>
        </p:spPr>
        <p:txBody>
          <a:bodyPr wrap="square" lIns="91440" tIns="45720" rIns="91440" bIns="45720" rtlCol="0" anchor="t">
            <a:spAutoFit/>
          </a:bodyPr>
          <a:lstStyle/>
          <a:p>
            <a:r>
              <a:rPr lang="nl-NL" sz="1400" u="sng"/>
              <a:t>3 fases:</a:t>
            </a:r>
            <a:endParaRPr lang="nl-NL"/>
          </a:p>
          <a:p>
            <a:pPr marL="342900" indent="-342900">
              <a:buFont typeface="Arial"/>
              <a:buChar char="•"/>
            </a:pPr>
            <a:r>
              <a:rPr lang="nl-NL" sz="1400"/>
              <a:t>Ontwikkelingsfase</a:t>
            </a:r>
            <a:endParaRPr lang="nl-NL">
              <a:cs typeface="Calibri" panose="020F0502020204030204"/>
            </a:endParaRPr>
          </a:p>
          <a:p>
            <a:pPr marL="342900" indent="-342900">
              <a:buFont typeface="Arial"/>
              <a:buChar char="•"/>
            </a:pPr>
            <a:r>
              <a:rPr lang="nl-NL" sz="1400"/>
              <a:t>Bouwplanfase</a:t>
            </a:r>
            <a:endParaRPr lang="nl-NL">
              <a:cs typeface="Calibri" panose="020F0502020204030204"/>
            </a:endParaRPr>
          </a:p>
          <a:p>
            <a:pPr marL="342900" indent="-342900">
              <a:buFont typeface="Arial"/>
              <a:buChar char="•"/>
            </a:pPr>
            <a:r>
              <a:rPr lang="nl-NL" sz="1400"/>
              <a:t>Realisatiefase</a:t>
            </a:r>
            <a:endParaRPr lang="nl-NL" sz="1400">
              <a:solidFill>
                <a:srgbClr val="000000"/>
              </a:solidFill>
              <a:cs typeface="Calibri"/>
            </a:endParaRPr>
          </a:p>
          <a:p>
            <a:endParaRPr lang="nl-NL" sz="1400">
              <a:solidFill>
                <a:srgbClr val="00A0BA"/>
              </a:solidFill>
            </a:endParaRPr>
          </a:p>
          <a:p>
            <a:r>
              <a:rPr lang="nl-NL" sz="1400">
                <a:solidFill>
                  <a:srgbClr val="00A0BA"/>
                </a:solidFill>
              </a:rPr>
              <a:t>Drie momenten in de </a:t>
            </a:r>
            <a:r>
              <a:rPr lang="nl-NL" sz="1400" b="1">
                <a:solidFill>
                  <a:srgbClr val="00A0BA"/>
                </a:solidFill>
              </a:rPr>
              <a:t>ontwikkelfase </a:t>
            </a:r>
            <a:r>
              <a:rPr lang="nl-NL" sz="1400">
                <a:solidFill>
                  <a:srgbClr val="00A0BA"/>
                </a:solidFill>
              </a:rPr>
              <a:t>om bestuurlijk plankaders te vast te stellen:</a:t>
            </a:r>
            <a:endParaRPr lang="nl-NL">
              <a:solidFill>
                <a:srgbClr val="000000"/>
              </a:solidFill>
            </a:endParaRPr>
          </a:p>
          <a:p>
            <a:endParaRPr lang="nl-NL" sz="1400">
              <a:solidFill>
                <a:srgbClr val="00A0BA"/>
              </a:solidFill>
            </a:endParaRPr>
          </a:p>
          <a:p>
            <a:r>
              <a:rPr lang="nl-NL" sz="1400">
                <a:solidFill>
                  <a:srgbClr val="00A0BA"/>
                </a:solidFill>
              </a:rPr>
              <a:t>1. </a:t>
            </a:r>
            <a:r>
              <a:rPr lang="nl-NL" sz="1400" dirty="0">
                <a:solidFill>
                  <a:srgbClr val="00A0BA"/>
                </a:solidFill>
              </a:rPr>
              <a:t>projectopdracht</a:t>
            </a:r>
            <a:r>
              <a:rPr lang="nl-NL" sz="1400">
                <a:solidFill>
                  <a:srgbClr val="00A0BA"/>
                </a:solidFill>
              </a:rPr>
              <a:t> </a:t>
            </a:r>
            <a:endParaRPr lang="nl-NL">
              <a:solidFill>
                <a:srgbClr val="000000"/>
              </a:solidFill>
            </a:endParaRPr>
          </a:p>
          <a:p>
            <a:r>
              <a:rPr lang="nl-NL" sz="1400">
                <a:solidFill>
                  <a:srgbClr val="00A0BA"/>
                </a:solidFill>
              </a:rPr>
              <a:t>2. </a:t>
            </a:r>
            <a:r>
              <a:rPr lang="nl-NL" sz="1400" dirty="0">
                <a:solidFill>
                  <a:srgbClr val="00A0BA"/>
                </a:solidFill>
              </a:rPr>
              <a:t>ontwikkelingsplan</a:t>
            </a:r>
            <a:r>
              <a:rPr lang="nl-NL" sz="1400">
                <a:solidFill>
                  <a:srgbClr val="00A0BA"/>
                </a:solidFill>
              </a:rPr>
              <a:t> &amp; </a:t>
            </a:r>
            <a:r>
              <a:rPr lang="nl-NL" sz="1400" dirty="0">
                <a:solidFill>
                  <a:srgbClr val="00A0BA"/>
                </a:solidFill>
              </a:rPr>
              <a:t>grondexploitatie</a:t>
            </a:r>
            <a:r>
              <a:rPr lang="nl-NL" sz="1400">
                <a:solidFill>
                  <a:srgbClr val="00A0BA"/>
                </a:solidFill>
              </a:rPr>
              <a:t> </a:t>
            </a:r>
            <a:endParaRPr lang="nl-NL">
              <a:solidFill>
                <a:srgbClr val="000000"/>
              </a:solidFill>
            </a:endParaRPr>
          </a:p>
          <a:p>
            <a:r>
              <a:rPr lang="nl-NL" sz="1400">
                <a:solidFill>
                  <a:srgbClr val="00A0BA"/>
                </a:solidFill>
              </a:rPr>
              <a:t>3. bestemmingsplan/omgevingsplan (OP en </a:t>
            </a:r>
            <a:r>
              <a:rPr lang="nl-NL" sz="1400" err="1">
                <a:solidFill>
                  <a:srgbClr val="00A0BA"/>
                </a:solidFill>
              </a:rPr>
              <a:t>grex</a:t>
            </a:r>
            <a:r>
              <a:rPr lang="nl-NL" sz="1400">
                <a:solidFill>
                  <a:srgbClr val="00A0BA"/>
                </a:solidFill>
              </a:rPr>
              <a:t> worden planologisch mogelijk gemaakt)</a:t>
            </a:r>
            <a:endParaRPr lang="nl-NL">
              <a:cs typeface="Calibri"/>
            </a:endParaRPr>
          </a:p>
          <a:p>
            <a:endParaRPr lang="nl-NL" sz="1400"/>
          </a:p>
          <a:p>
            <a:endParaRPr lang="nl-NL" sz="1400">
              <a:cs typeface="Calibri"/>
            </a:endParaRPr>
          </a:p>
        </p:txBody>
      </p:sp>
      <p:sp>
        <p:nvSpPr>
          <p:cNvPr id="9" name="Tijdelijke aanduiding voor tekst 8">
            <a:extLst>
              <a:ext uri="{FF2B5EF4-FFF2-40B4-BE49-F238E27FC236}">
                <a16:creationId xmlns:a16="http://schemas.microsoft.com/office/drawing/2014/main" id="{F96502B1-7408-6041-A20D-AAACED9D023A}"/>
              </a:ext>
            </a:extLst>
          </p:cNvPr>
          <p:cNvSpPr>
            <a:spLocks noGrp="1"/>
          </p:cNvSpPr>
          <p:nvPr>
            <p:ph type="body" sz="quarter" idx="14"/>
          </p:nvPr>
        </p:nvSpPr>
        <p:spPr/>
        <p:txBody>
          <a:bodyPr vert="horz" lIns="91440" tIns="45720" rIns="91440" bIns="45720" rtlCol="0" anchor="t">
            <a:normAutofit/>
          </a:bodyPr>
          <a:lstStyle/>
          <a:p>
            <a:endParaRPr lang="nl-NL"/>
          </a:p>
          <a:p>
            <a:endParaRPr lang="nl-NL"/>
          </a:p>
        </p:txBody>
      </p:sp>
      <p:sp>
        <p:nvSpPr>
          <p:cNvPr id="8" name="Tekstvak 7">
            <a:extLst>
              <a:ext uri="{FF2B5EF4-FFF2-40B4-BE49-F238E27FC236}">
                <a16:creationId xmlns:a16="http://schemas.microsoft.com/office/drawing/2014/main" id="{E23290B3-E351-5363-ECBC-7F3EB5D2A8FF}"/>
              </a:ext>
            </a:extLst>
          </p:cNvPr>
          <p:cNvSpPr txBox="1"/>
          <p:nvPr/>
        </p:nvSpPr>
        <p:spPr>
          <a:xfrm>
            <a:off x="4586816" y="1718733"/>
            <a:ext cx="330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nl-NL">
                <a:cs typeface="Calibri"/>
              </a:rPr>
              <a:t>1</a:t>
            </a:r>
          </a:p>
        </p:txBody>
      </p:sp>
      <p:sp>
        <p:nvSpPr>
          <p:cNvPr id="15" name="Tekstvak 14">
            <a:extLst>
              <a:ext uri="{FF2B5EF4-FFF2-40B4-BE49-F238E27FC236}">
                <a16:creationId xmlns:a16="http://schemas.microsoft.com/office/drawing/2014/main" id="{6F25B18D-40AE-3C8C-20D6-085BA089A205}"/>
              </a:ext>
            </a:extLst>
          </p:cNvPr>
          <p:cNvSpPr txBox="1"/>
          <p:nvPr/>
        </p:nvSpPr>
        <p:spPr>
          <a:xfrm>
            <a:off x="5232399" y="1686982"/>
            <a:ext cx="330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nl-NL">
                <a:cs typeface="Calibri"/>
              </a:rPr>
              <a:t>2</a:t>
            </a:r>
          </a:p>
        </p:txBody>
      </p:sp>
      <p:sp>
        <p:nvSpPr>
          <p:cNvPr id="16" name="Tekstvak 15">
            <a:extLst>
              <a:ext uri="{FF2B5EF4-FFF2-40B4-BE49-F238E27FC236}">
                <a16:creationId xmlns:a16="http://schemas.microsoft.com/office/drawing/2014/main" id="{A819B890-CA4C-0325-C813-EFC7506C2826}"/>
              </a:ext>
            </a:extLst>
          </p:cNvPr>
          <p:cNvSpPr txBox="1"/>
          <p:nvPr/>
        </p:nvSpPr>
        <p:spPr>
          <a:xfrm>
            <a:off x="10661648" y="1337731"/>
            <a:ext cx="3937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nl-NL">
                <a:cs typeface="Calibri"/>
              </a:rPr>
              <a:t>3</a:t>
            </a:r>
          </a:p>
        </p:txBody>
      </p:sp>
    </p:spTree>
    <p:extLst>
      <p:ext uri="{BB962C8B-B14F-4D97-AF65-F5344CB8AC3E}">
        <p14:creationId xmlns:p14="http://schemas.microsoft.com/office/powerpoint/2010/main" val="2783084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FDC1CD2E-B0A9-67B2-F758-A7619F9CDA16}"/>
              </a:ext>
            </a:extLst>
          </p:cNvPr>
          <p:cNvSpPr>
            <a:spLocks noGrp="1"/>
          </p:cNvSpPr>
          <p:nvPr>
            <p:ph type="body" sz="quarter" idx="14"/>
          </p:nvPr>
        </p:nvSpPr>
        <p:spPr/>
        <p:txBody>
          <a:bodyPr vert="horz" lIns="91440" tIns="45720" rIns="91440" bIns="45720" rtlCol="0" anchor="t">
            <a:normAutofit fontScale="92500" lnSpcReduction="20000"/>
          </a:bodyPr>
          <a:lstStyle/>
          <a:p>
            <a:r>
              <a:rPr lang="nl-NL" b="1">
                <a:latin typeface="DIN"/>
              </a:rPr>
              <a:t>Projectopdracht</a:t>
            </a:r>
            <a:r>
              <a:rPr lang="nl-NL">
                <a:latin typeface="DIN"/>
              </a:rPr>
              <a:t> </a:t>
            </a:r>
            <a:endParaRPr lang="nl-NL"/>
          </a:p>
          <a:p>
            <a:r>
              <a:rPr lang="nl-NL">
                <a:latin typeface="DIN"/>
              </a:rPr>
              <a:t>Input vanuit gemeentelijke beleid, visies</a:t>
            </a:r>
          </a:p>
          <a:p>
            <a:r>
              <a:rPr lang="nl-NL">
                <a:latin typeface="DIN"/>
              </a:rPr>
              <a:t>Raad stelt globale </a:t>
            </a:r>
            <a:r>
              <a:rPr lang="nl-NL" err="1">
                <a:latin typeface="DIN"/>
              </a:rPr>
              <a:t>projectkaders+kwaliteit+geld</a:t>
            </a:r>
            <a:r>
              <a:rPr lang="nl-NL">
                <a:latin typeface="DIN"/>
              </a:rPr>
              <a:t> vast en geeft opdracht om deze verder uit te werken in een ontwikkelingsplan en grond. Tevens wordt invulling gegeven aan  participatietraject</a:t>
            </a:r>
            <a:endParaRPr lang="nl-NL"/>
          </a:p>
          <a:p>
            <a:endParaRPr lang="nl-NL"/>
          </a:p>
          <a:p>
            <a:r>
              <a:rPr lang="nl-NL" b="1" err="1">
                <a:latin typeface="DIN"/>
              </a:rPr>
              <a:t>Ontwikkelingsplan+Grondexploitatie</a:t>
            </a:r>
            <a:r>
              <a:rPr lang="nl-NL">
                <a:latin typeface="DIN"/>
              </a:rPr>
              <a:t> </a:t>
            </a:r>
            <a:endParaRPr lang="nl-NL"/>
          </a:p>
          <a:p>
            <a:r>
              <a:rPr lang="nl-NL">
                <a:latin typeface="DIN"/>
              </a:rPr>
              <a:t>Gedetailleerde uitwerking van </a:t>
            </a:r>
            <a:r>
              <a:rPr lang="nl-NL" err="1">
                <a:latin typeface="DIN"/>
              </a:rPr>
              <a:t>projectkaders+kwaliteit+geld</a:t>
            </a:r>
            <a:r>
              <a:rPr lang="nl-NL">
                <a:latin typeface="DIN"/>
              </a:rPr>
              <a:t> rekeninghouden met input vanuit participatie</a:t>
            </a:r>
            <a:endParaRPr lang="nl-NL"/>
          </a:p>
          <a:p>
            <a:r>
              <a:rPr lang="nl-NL">
                <a:latin typeface="DIN"/>
              </a:rPr>
              <a:t>Raad neemt hiermee een investeringsbeslissing</a:t>
            </a:r>
          </a:p>
          <a:p>
            <a:endParaRPr lang="nl-NL">
              <a:latin typeface="DIN"/>
            </a:endParaRPr>
          </a:p>
          <a:p>
            <a:r>
              <a:rPr lang="nl-NL">
                <a:latin typeface="DIN"/>
              </a:rPr>
              <a:t>OP en </a:t>
            </a:r>
            <a:r>
              <a:rPr lang="nl-NL" err="1">
                <a:latin typeface="DIN"/>
              </a:rPr>
              <a:t>grex</a:t>
            </a:r>
            <a:r>
              <a:rPr lang="nl-NL">
                <a:latin typeface="DIN"/>
              </a:rPr>
              <a:t> zijn kader voor het </a:t>
            </a:r>
            <a:r>
              <a:rPr lang="nl-NL" b="1">
                <a:latin typeface="DIN"/>
              </a:rPr>
              <a:t>bestemmingsplan/omgevingsplan </a:t>
            </a:r>
            <a:r>
              <a:rPr lang="nl-NL">
                <a:latin typeface="DIN"/>
              </a:rPr>
              <a:t>waarmee ontwikkeling planologisch mogelijk wordt gemaakt.</a:t>
            </a:r>
            <a:endParaRPr lang="nl-NL"/>
          </a:p>
        </p:txBody>
      </p:sp>
      <p:sp>
        <p:nvSpPr>
          <p:cNvPr id="3" name="Tijdelijke aanduiding voor datum 2">
            <a:extLst>
              <a:ext uri="{FF2B5EF4-FFF2-40B4-BE49-F238E27FC236}">
                <a16:creationId xmlns:a16="http://schemas.microsoft.com/office/drawing/2014/main" id="{DDDD9F0B-FD3D-7363-AC36-360850B407A2}"/>
              </a:ext>
            </a:extLst>
          </p:cNvPr>
          <p:cNvSpPr>
            <a:spLocks noGrp="1"/>
          </p:cNvSpPr>
          <p:nvPr>
            <p:ph type="dt" sz="half" idx="10"/>
          </p:nvPr>
        </p:nvSpPr>
        <p:spPr/>
        <p:txBody>
          <a:bodyPr/>
          <a:lstStyle/>
          <a:p>
            <a:fld id="{8BE84C8E-141E-EA40-880D-76BD3911284B}" type="datetime1">
              <a:rPr lang="nl-NL" smtClean="0"/>
              <a:pPr/>
              <a:t>2-6-2022</a:t>
            </a:fld>
            <a:endParaRPr lang="nl-NL"/>
          </a:p>
        </p:txBody>
      </p:sp>
      <p:sp>
        <p:nvSpPr>
          <p:cNvPr id="4" name="Tijdelijke aanduiding voor voettekst 3">
            <a:extLst>
              <a:ext uri="{FF2B5EF4-FFF2-40B4-BE49-F238E27FC236}">
                <a16:creationId xmlns:a16="http://schemas.microsoft.com/office/drawing/2014/main" id="{E4A980EF-0D0C-675B-D76A-DDA63D7D91E6}"/>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9829509B-5ED9-A4A6-F973-EAD20685A48F}"/>
              </a:ext>
            </a:extLst>
          </p:cNvPr>
          <p:cNvSpPr>
            <a:spLocks noGrp="1"/>
          </p:cNvSpPr>
          <p:nvPr>
            <p:ph type="sldNum" sz="quarter" idx="12"/>
          </p:nvPr>
        </p:nvSpPr>
        <p:spPr/>
        <p:txBody>
          <a:bodyPr/>
          <a:lstStyle/>
          <a:p>
            <a:fld id="{6BA46E3B-9C4D-ED4F-A219-BC09E5D72B97}" type="slidenum">
              <a:rPr lang="nl-NL" smtClean="0"/>
              <a:pPr/>
              <a:t>5</a:t>
            </a:fld>
            <a:endParaRPr lang="nl-NL"/>
          </a:p>
        </p:txBody>
      </p:sp>
      <p:sp>
        <p:nvSpPr>
          <p:cNvPr id="6" name="Titel 5">
            <a:extLst>
              <a:ext uri="{FF2B5EF4-FFF2-40B4-BE49-F238E27FC236}">
                <a16:creationId xmlns:a16="http://schemas.microsoft.com/office/drawing/2014/main" id="{B241F3C3-94DF-80EF-373D-D147F3D703F7}"/>
              </a:ext>
            </a:extLst>
          </p:cNvPr>
          <p:cNvSpPr>
            <a:spLocks noGrp="1"/>
          </p:cNvSpPr>
          <p:nvPr>
            <p:ph type="title"/>
          </p:nvPr>
        </p:nvSpPr>
        <p:spPr/>
        <p:txBody>
          <a:bodyPr/>
          <a:lstStyle/>
          <a:p>
            <a:r>
              <a:rPr lang="nl-NL">
                <a:latin typeface="DIN"/>
              </a:rPr>
              <a:t>Wat wordt per besluit vastgelegd?</a:t>
            </a:r>
            <a:endParaRPr lang="nl-NL"/>
          </a:p>
        </p:txBody>
      </p:sp>
      <p:sp>
        <p:nvSpPr>
          <p:cNvPr id="7" name="Tijdelijke aanduiding voor afbeelding 6">
            <a:extLst>
              <a:ext uri="{FF2B5EF4-FFF2-40B4-BE49-F238E27FC236}">
                <a16:creationId xmlns:a16="http://schemas.microsoft.com/office/drawing/2014/main" id="{7698F526-93F1-674E-1C01-8332A25B43FD}"/>
              </a:ext>
            </a:extLst>
          </p:cNvPr>
          <p:cNvSpPr>
            <a:spLocks noGrp="1"/>
          </p:cNvSpPr>
          <p:nvPr>
            <p:ph type="pic" sz="quarter" idx="13"/>
          </p:nvPr>
        </p:nvSpPr>
        <p:spPr/>
      </p:sp>
      <p:pic>
        <p:nvPicPr>
          <p:cNvPr id="9" name="Tijdelijke aanduiding voor afbeelding 8">
            <a:extLst>
              <a:ext uri="{FF2B5EF4-FFF2-40B4-BE49-F238E27FC236}">
                <a16:creationId xmlns:a16="http://schemas.microsoft.com/office/drawing/2014/main" id="{DF54FFFC-AB13-4265-B8F6-E34897880AA5}"/>
              </a:ext>
            </a:extLst>
          </p:cNvPr>
          <p:cNvPicPr>
            <a:picLocks noGrp="1" noChangeAspect="1"/>
          </p:cNvPicPr>
          <p:nvPr>
            <p:ph type="pic" sz="quarter" idx="19"/>
          </p:nvPr>
        </p:nvPicPr>
        <p:blipFill>
          <a:blip r:embed="rId2"/>
          <a:srcRect t="140" b="140"/>
          <a:stretch>
            <a:fillRect/>
          </a:stretch>
        </p:blipFill>
        <p:spPr>
          <a:prstGeom prst="rect">
            <a:avLst/>
          </a:prstGeom>
        </p:spPr>
      </p:pic>
    </p:spTree>
    <p:extLst>
      <p:ext uri="{BB962C8B-B14F-4D97-AF65-F5344CB8AC3E}">
        <p14:creationId xmlns:p14="http://schemas.microsoft.com/office/powerpoint/2010/main" val="696230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C0AA94B9-164C-B778-79F8-AC3579BF09CE}"/>
              </a:ext>
            </a:extLst>
          </p:cNvPr>
          <p:cNvSpPr>
            <a:spLocks noGrp="1"/>
          </p:cNvSpPr>
          <p:nvPr>
            <p:ph type="body" sz="quarter" idx="14"/>
          </p:nvPr>
        </p:nvSpPr>
        <p:spPr>
          <a:xfrm>
            <a:off x="2048049" y="1852805"/>
            <a:ext cx="8670751" cy="3631763"/>
          </a:xfrm>
        </p:spPr>
        <p:txBody>
          <a:bodyPr vert="horz" lIns="91440" tIns="45720" rIns="91440" bIns="45720" rtlCol="0" anchor="t">
            <a:normAutofit/>
          </a:bodyPr>
          <a:lstStyle/>
          <a:p>
            <a:pPr marL="285750" indent="-285750">
              <a:buFont typeface="Arial" panose="020B0604020202020204" pitchFamily="34" charset="0"/>
              <a:buChar char="•"/>
            </a:pPr>
            <a:r>
              <a:rPr lang="nl-NL">
                <a:latin typeface="DIN"/>
              </a:rPr>
              <a:t>Proces met interne producten (verkavelingsplan, inrichtingsplan, overeenkomsten met derden (</a:t>
            </a:r>
            <a:r>
              <a:rPr lang="nl-NL" err="1">
                <a:latin typeface="DIN"/>
              </a:rPr>
              <a:t>etc</a:t>
            </a:r>
            <a:r>
              <a:rPr lang="nl-NL">
                <a:latin typeface="DIN"/>
              </a:rPr>
              <a:t>) die door Projectsturingsoverleg (PSO), Investeringscommissie (IC) en Dealcommissie (DC) worden vastgesteld</a:t>
            </a:r>
            <a:endParaRPr lang="nl-NL"/>
          </a:p>
          <a:p>
            <a:pPr marL="285750" indent="-285750">
              <a:buFont typeface="Arial" panose="020B0604020202020204" pitchFamily="34" charset="0"/>
              <a:buChar char="•"/>
            </a:pPr>
            <a:r>
              <a:rPr lang="nl-NL">
                <a:latin typeface="DIN"/>
              </a:rPr>
              <a:t>Bij afwijkingen van het projectkader, grondbeleid of grondprijzenbeleid wordt dit bestuurlijk afgestemd en/of wederom voorgelegd aan de raad</a:t>
            </a:r>
          </a:p>
          <a:p>
            <a:pPr marL="285750" indent="-285750">
              <a:buFont typeface="Arial" panose="020B0604020202020204" pitchFamily="34" charset="0"/>
              <a:buChar char="•"/>
            </a:pPr>
            <a:r>
              <a:rPr lang="nl-NL">
                <a:latin typeface="DIN"/>
              </a:rPr>
              <a:t>Participatie vind ook nog plaats maar dan vooral gericht op de inrichting van de fysieke leefomgeving </a:t>
            </a:r>
            <a:endParaRPr lang="nl-NL"/>
          </a:p>
        </p:txBody>
      </p:sp>
      <p:sp>
        <p:nvSpPr>
          <p:cNvPr id="3" name="Tijdelijke aanduiding voor datum 2">
            <a:extLst>
              <a:ext uri="{FF2B5EF4-FFF2-40B4-BE49-F238E27FC236}">
                <a16:creationId xmlns:a16="http://schemas.microsoft.com/office/drawing/2014/main" id="{EC22348B-B8D4-38EB-DA3F-7B06DA32F4D3}"/>
              </a:ext>
            </a:extLst>
          </p:cNvPr>
          <p:cNvSpPr>
            <a:spLocks noGrp="1"/>
          </p:cNvSpPr>
          <p:nvPr>
            <p:ph type="dt" sz="half" idx="10"/>
          </p:nvPr>
        </p:nvSpPr>
        <p:spPr/>
        <p:txBody>
          <a:bodyPr/>
          <a:lstStyle/>
          <a:p>
            <a:fld id="{8BE84C8E-141E-EA40-880D-76BD3911284B}" type="datetime1">
              <a:rPr lang="nl-NL" smtClean="0"/>
              <a:pPr/>
              <a:t>2-6-2022</a:t>
            </a:fld>
            <a:endParaRPr lang="nl-NL"/>
          </a:p>
        </p:txBody>
      </p:sp>
      <p:sp>
        <p:nvSpPr>
          <p:cNvPr id="4" name="Tijdelijke aanduiding voor voettekst 3">
            <a:extLst>
              <a:ext uri="{FF2B5EF4-FFF2-40B4-BE49-F238E27FC236}">
                <a16:creationId xmlns:a16="http://schemas.microsoft.com/office/drawing/2014/main" id="{FFAB97B6-657F-CE8F-CAC2-0A26FACA15BA}"/>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967A3F63-3EC4-9A70-7A00-675CE22B5677}"/>
              </a:ext>
            </a:extLst>
          </p:cNvPr>
          <p:cNvSpPr>
            <a:spLocks noGrp="1"/>
          </p:cNvSpPr>
          <p:nvPr>
            <p:ph type="sldNum" sz="quarter" idx="12"/>
          </p:nvPr>
        </p:nvSpPr>
        <p:spPr/>
        <p:txBody>
          <a:bodyPr/>
          <a:lstStyle/>
          <a:p>
            <a:fld id="{6BA46E3B-9C4D-ED4F-A219-BC09E5D72B97}" type="slidenum">
              <a:rPr lang="nl-NL" smtClean="0"/>
              <a:pPr/>
              <a:t>6</a:t>
            </a:fld>
            <a:endParaRPr lang="nl-NL"/>
          </a:p>
        </p:txBody>
      </p:sp>
      <p:sp>
        <p:nvSpPr>
          <p:cNvPr id="6" name="Titel 5">
            <a:extLst>
              <a:ext uri="{FF2B5EF4-FFF2-40B4-BE49-F238E27FC236}">
                <a16:creationId xmlns:a16="http://schemas.microsoft.com/office/drawing/2014/main" id="{46166622-24F3-76DC-2765-3BE4038F3C66}"/>
              </a:ext>
            </a:extLst>
          </p:cNvPr>
          <p:cNvSpPr>
            <a:spLocks noGrp="1"/>
          </p:cNvSpPr>
          <p:nvPr>
            <p:ph type="title"/>
          </p:nvPr>
        </p:nvSpPr>
        <p:spPr>
          <a:xfrm>
            <a:off x="2047394" y="538794"/>
            <a:ext cx="9381919" cy="1317363"/>
          </a:xfrm>
        </p:spPr>
        <p:txBody>
          <a:bodyPr>
            <a:normAutofit fontScale="90000"/>
          </a:bodyPr>
          <a:lstStyle/>
          <a:p>
            <a:r>
              <a:rPr lang="nl-NL">
                <a:latin typeface="DIN"/>
              </a:rPr>
              <a:t>Traject na vaststelling Ontwikkelingsplan: bouwplan en realisatiefase</a:t>
            </a:r>
            <a:endParaRPr lang="nl-NL" err="1"/>
          </a:p>
        </p:txBody>
      </p:sp>
      <p:sp>
        <p:nvSpPr>
          <p:cNvPr id="7" name="Tijdelijke aanduiding voor afbeelding 6">
            <a:extLst>
              <a:ext uri="{FF2B5EF4-FFF2-40B4-BE49-F238E27FC236}">
                <a16:creationId xmlns:a16="http://schemas.microsoft.com/office/drawing/2014/main" id="{FECE2DE4-6035-1628-3500-7476B348846D}"/>
              </a:ext>
            </a:extLst>
          </p:cNvPr>
          <p:cNvSpPr>
            <a:spLocks noGrp="1"/>
          </p:cNvSpPr>
          <p:nvPr>
            <p:ph type="pic" sz="quarter" idx="13"/>
          </p:nvPr>
        </p:nvSpPr>
        <p:spPr/>
      </p:sp>
      <p:pic>
        <p:nvPicPr>
          <p:cNvPr id="9" name="Tijdelijke aanduiding voor afbeelding 8">
            <a:extLst>
              <a:ext uri="{FF2B5EF4-FFF2-40B4-BE49-F238E27FC236}">
                <a16:creationId xmlns:a16="http://schemas.microsoft.com/office/drawing/2014/main" id="{636E77B2-78D2-476D-A1EE-05C746584782}"/>
              </a:ext>
            </a:extLst>
          </p:cNvPr>
          <p:cNvPicPr>
            <a:picLocks noGrp="1" noChangeAspect="1"/>
          </p:cNvPicPr>
          <p:nvPr>
            <p:ph type="pic" sz="quarter" idx="19"/>
          </p:nvPr>
        </p:nvPicPr>
        <p:blipFill>
          <a:blip r:embed="rId2"/>
          <a:srcRect t="140" b="140"/>
          <a:stretch>
            <a:fillRect/>
          </a:stretch>
        </p:blipFill>
        <p:spPr>
          <a:prstGeom prst="rect">
            <a:avLst/>
          </a:prstGeom>
        </p:spPr>
      </p:pic>
    </p:spTree>
    <p:extLst>
      <p:ext uri="{BB962C8B-B14F-4D97-AF65-F5344CB8AC3E}">
        <p14:creationId xmlns:p14="http://schemas.microsoft.com/office/powerpoint/2010/main" val="4065497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Afbeelding 14">
            <a:extLst>
              <a:ext uri="{FF2B5EF4-FFF2-40B4-BE49-F238E27FC236}">
                <a16:creationId xmlns:a16="http://schemas.microsoft.com/office/drawing/2014/main" id="{C8FDB20E-6711-55E4-87F0-6B34D624061F}"/>
              </a:ext>
            </a:extLst>
          </p:cNvPr>
          <p:cNvPicPr>
            <a:picLocks noChangeAspect="1"/>
          </p:cNvPicPr>
          <p:nvPr/>
        </p:nvPicPr>
        <p:blipFill>
          <a:blip r:embed="rId2"/>
          <a:stretch>
            <a:fillRect/>
          </a:stretch>
        </p:blipFill>
        <p:spPr>
          <a:xfrm>
            <a:off x="4470400" y="1577380"/>
            <a:ext cx="7463366" cy="5142573"/>
          </a:xfrm>
          <a:prstGeom prst="rect">
            <a:avLst/>
          </a:prstGeom>
        </p:spPr>
      </p:pic>
      <p:sp>
        <p:nvSpPr>
          <p:cNvPr id="3" name="Tijdelijke aanduiding voor datum 2">
            <a:extLst>
              <a:ext uri="{FF2B5EF4-FFF2-40B4-BE49-F238E27FC236}">
                <a16:creationId xmlns:a16="http://schemas.microsoft.com/office/drawing/2014/main" id="{1710EFF0-C868-154E-AD0E-CECE583B8CEB}"/>
              </a:ext>
            </a:extLst>
          </p:cNvPr>
          <p:cNvSpPr>
            <a:spLocks noGrp="1"/>
          </p:cNvSpPr>
          <p:nvPr>
            <p:ph type="dt" sz="half" idx="10"/>
          </p:nvPr>
        </p:nvSpPr>
        <p:spPr/>
        <p:txBody>
          <a:bodyPr/>
          <a:lstStyle/>
          <a:p>
            <a:r>
              <a:rPr lang="nl-NL" dirty="0"/>
              <a:t>2 juni 2022</a:t>
            </a:r>
          </a:p>
          <a:p>
            <a:endParaRPr lang="nl-NL" dirty="0"/>
          </a:p>
        </p:txBody>
      </p:sp>
      <p:sp>
        <p:nvSpPr>
          <p:cNvPr id="4" name="Tijdelijke aanduiding voor voettekst 3">
            <a:extLst>
              <a:ext uri="{FF2B5EF4-FFF2-40B4-BE49-F238E27FC236}">
                <a16:creationId xmlns:a16="http://schemas.microsoft.com/office/drawing/2014/main" id="{8438D5FF-E00A-D84C-B51D-0AC886881D5E}"/>
              </a:ext>
            </a:extLst>
          </p:cNvPr>
          <p:cNvSpPr>
            <a:spLocks noGrp="1"/>
          </p:cNvSpPr>
          <p:nvPr>
            <p:ph type="ftr" sz="quarter" idx="11"/>
          </p:nvPr>
        </p:nvSpPr>
        <p:spPr/>
        <p:txBody>
          <a:bodyPr/>
          <a:lstStyle/>
          <a:p>
            <a:endParaRPr lang="nl-NL" dirty="0"/>
          </a:p>
        </p:txBody>
      </p:sp>
      <p:sp>
        <p:nvSpPr>
          <p:cNvPr id="5" name="Tijdelijke aanduiding voor dianummer 4">
            <a:extLst>
              <a:ext uri="{FF2B5EF4-FFF2-40B4-BE49-F238E27FC236}">
                <a16:creationId xmlns:a16="http://schemas.microsoft.com/office/drawing/2014/main" id="{C9949123-2CC5-F94B-9795-8F6F460F7BCB}"/>
              </a:ext>
            </a:extLst>
          </p:cNvPr>
          <p:cNvSpPr>
            <a:spLocks noGrp="1"/>
          </p:cNvSpPr>
          <p:nvPr>
            <p:ph type="sldNum" sz="quarter" idx="12"/>
          </p:nvPr>
        </p:nvSpPr>
        <p:spPr/>
        <p:txBody>
          <a:bodyPr/>
          <a:lstStyle/>
          <a:p>
            <a:fld id="{6BA46E3B-9C4D-ED4F-A219-BC09E5D72B97}" type="slidenum">
              <a:rPr lang="nl-NL" smtClean="0"/>
              <a:pPr/>
              <a:t>7</a:t>
            </a:fld>
            <a:endParaRPr lang="nl-NL"/>
          </a:p>
        </p:txBody>
      </p:sp>
      <p:sp>
        <p:nvSpPr>
          <p:cNvPr id="6" name="Titel 5">
            <a:extLst>
              <a:ext uri="{FF2B5EF4-FFF2-40B4-BE49-F238E27FC236}">
                <a16:creationId xmlns:a16="http://schemas.microsoft.com/office/drawing/2014/main" id="{C6AA3FF0-8090-E642-89EE-76161943B6CE}"/>
              </a:ext>
            </a:extLst>
          </p:cNvPr>
          <p:cNvSpPr>
            <a:spLocks noGrp="1"/>
          </p:cNvSpPr>
          <p:nvPr>
            <p:ph type="title"/>
          </p:nvPr>
        </p:nvSpPr>
        <p:spPr>
          <a:xfrm>
            <a:off x="2682394" y="580555"/>
            <a:ext cx="8671406" cy="761310"/>
          </a:xfrm>
        </p:spPr>
        <p:txBody>
          <a:bodyPr/>
          <a:lstStyle/>
          <a:p>
            <a:r>
              <a:rPr lang="nl-NL">
                <a:latin typeface="DIN"/>
              </a:rPr>
              <a:t>Het IAT (preview)</a:t>
            </a:r>
            <a:endParaRPr lang="nl-NL" dirty="0"/>
          </a:p>
        </p:txBody>
      </p:sp>
      <p:sp>
        <p:nvSpPr>
          <p:cNvPr id="10" name="Ovaal 9">
            <a:extLst>
              <a:ext uri="{FF2B5EF4-FFF2-40B4-BE49-F238E27FC236}">
                <a16:creationId xmlns:a16="http://schemas.microsoft.com/office/drawing/2014/main" id="{F93C0F51-20A0-4225-B0BC-E83B8EF0D868}"/>
              </a:ext>
            </a:extLst>
          </p:cNvPr>
          <p:cNvSpPr/>
          <p:nvPr/>
        </p:nvSpPr>
        <p:spPr>
          <a:xfrm>
            <a:off x="10229792" y="3120724"/>
            <a:ext cx="481263" cy="529389"/>
          </a:xfrm>
          <a:prstGeom prst="ellipse">
            <a:avLst/>
          </a:prstGeom>
          <a:solidFill>
            <a:srgbClr val="00A0BA">
              <a:alpha val="14000"/>
            </a:srgbClr>
          </a:solidFill>
          <a:ln w="34925">
            <a:solidFill>
              <a:srgbClr val="00A0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Ovaal 12">
            <a:extLst>
              <a:ext uri="{FF2B5EF4-FFF2-40B4-BE49-F238E27FC236}">
                <a16:creationId xmlns:a16="http://schemas.microsoft.com/office/drawing/2014/main" id="{CA2D0FDD-447B-45C2-8C8E-7C5A44359FC5}"/>
              </a:ext>
            </a:extLst>
          </p:cNvPr>
          <p:cNvSpPr/>
          <p:nvPr/>
        </p:nvSpPr>
        <p:spPr>
          <a:xfrm>
            <a:off x="5651701" y="3120724"/>
            <a:ext cx="481263" cy="529389"/>
          </a:xfrm>
          <a:prstGeom prst="ellipse">
            <a:avLst/>
          </a:prstGeom>
          <a:solidFill>
            <a:srgbClr val="00A0BA">
              <a:alpha val="14000"/>
            </a:srgbClr>
          </a:solidFill>
          <a:ln w="34925">
            <a:solidFill>
              <a:srgbClr val="00A0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ekstvak 10">
            <a:extLst>
              <a:ext uri="{FF2B5EF4-FFF2-40B4-BE49-F238E27FC236}">
                <a16:creationId xmlns:a16="http://schemas.microsoft.com/office/drawing/2014/main" id="{447845D0-78E6-4ED4-B69E-C9BE4A5BA6F8}"/>
              </a:ext>
            </a:extLst>
          </p:cNvPr>
          <p:cNvSpPr txBox="1"/>
          <p:nvPr/>
        </p:nvSpPr>
        <p:spPr>
          <a:xfrm>
            <a:off x="97349" y="958605"/>
            <a:ext cx="4114800" cy="5909310"/>
          </a:xfrm>
          <a:prstGeom prst="rect">
            <a:avLst/>
          </a:prstGeom>
          <a:noFill/>
        </p:spPr>
        <p:txBody>
          <a:bodyPr wrap="square" lIns="91440" tIns="45720" rIns="91440" bIns="45720" rtlCol="0" anchor="t">
            <a:spAutoFit/>
          </a:bodyPr>
          <a:lstStyle/>
          <a:p>
            <a:r>
              <a:rPr lang="nl-NL" sz="1400"/>
              <a:t>Vier fasen</a:t>
            </a:r>
            <a:endParaRPr lang="nl-NL"/>
          </a:p>
          <a:p>
            <a:endParaRPr lang="nl-NL" sz="1400" u="sng"/>
          </a:p>
          <a:p>
            <a:r>
              <a:rPr lang="nl-NL" sz="1400" b="1" u="sng"/>
              <a:t>Initiatieffase</a:t>
            </a:r>
            <a:r>
              <a:rPr lang="nl-NL" sz="1400" dirty="0"/>
              <a:t>:</a:t>
            </a:r>
            <a:r>
              <a:rPr lang="nl-NL" sz="1400"/>
              <a:t> interne beoordeling initiatief op </a:t>
            </a:r>
            <a:r>
              <a:rPr lang="nl-NL" sz="1400">
                <a:solidFill>
                  <a:srgbClr val="FF0000"/>
                </a:solidFill>
              </a:rPr>
              <a:t>beleid en visies gemeente</a:t>
            </a:r>
            <a:r>
              <a:rPr lang="nl-NL" sz="1400"/>
              <a:t>,  voorschotovereenkomst, </a:t>
            </a:r>
            <a:r>
              <a:rPr lang="nl-NL" sz="1400" b="1">
                <a:solidFill>
                  <a:srgbClr val="FF0000"/>
                </a:solidFill>
              </a:rPr>
              <a:t>projectopdracht</a:t>
            </a:r>
            <a:r>
              <a:rPr lang="nl-NL" sz="1400">
                <a:solidFill>
                  <a:srgbClr val="00A0BA"/>
                </a:solidFill>
              </a:rPr>
              <a:t>, </a:t>
            </a:r>
            <a:r>
              <a:rPr lang="nl-NL" sz="1400"/>
              <a:t>intentieovereenkomst (anterieure overeenkomst met afspraken over kostenverhaal)</a:t>
            </a:r>
            <a:endParaRPr lang="nl-NL">
              <a:cs typeface="Calibri"/>
            </a:endParaRPr>
          </a:p>
          <a:p>
            <a:endParaRPr lang="nl-NL" sz="1400"/>
          </a:p>
          <a:p>
            <a:r>
              <a:rPr lang="nl-NL" sz="1400" b="1" u="sng"/>
              <a:t>Haalbaarheidsfase</a:t>
            </a:r>
            <a:r>
              <a:rPr lang="nl-NL" sz="1400" dirty="0"/>
              <a:t>:</a:t>
            </a:r>
            <a:r>
              <a:rPr lang="nl-NL" sz="1400"/>
              <a:t> plan van aanpak, ruimtelijk kader, SO vastgoed, ruimtelijke onderbouwing/onderzoeken, KBA</a:t>
            </a:r>
            <a:endParaRPr lang="nl-NL" sz="1400">
              <a:cs typeface="Calibri"/>
            </a:endParaRPr>
          </a:p>
          <a:p>
            <a:endParaRPr lang="nl-NL" sz="1400" u="sng"/>
          </a:p>
          <a:p>
            <a:r>
              <a:rPr lang="nl-NL" sz="1400" b="1" u="sng"/>
              <a:t>Ontwerpfase</a:t>
            </a:r>
            <a:r>
              <a:rPr lang="nl-NL" sz="1400" dirty="0"/>
              <a:t>: </a:t>
            </a:r>
            <a:r>
              <a:rPr lang="nl-NL" sz="1400">
                <a:solidFill>
                  <a:srgbClr val="FF0000"/>
                </a:solidFill>
              </a:rPr>
              <a:t>voorbereidingen en besluit wijzing bestemmingsplan en/of uitgebreide WABO (met VVGB)</a:t>
            </a:r>
            <a:r>
              <a:rPr lang="nl-NL" sz="1400"/>
              <a:t> VO/DO vastgoed, juridische procedure, realisatieovereenkomst, inrichtingsplan</a:t>
            </a:r>
            <a:endParaRPr lang="nl-NL"/>
          </a:p>
          <a:p>
            <a:endParaRPr lang="nl-NL" sz="1400">
              <a:cs typeface="Calibri"/>
            </a:endParaRPr>
          </a:p>
          <a:p>
            <a:r>
              <a:rPr lang="nl-NL" sz="1400" b="1" u="sng"/>
              <a:t>Realisatiefase</a:t>
            </a:r>
            <a:r>
              <a:rPr lang="nl-NL" sz="1400"/>
              <a:t>: aanvraag omgevingsvergunning,</a:t>
            </a:r>
            <a:r>
              <a:rPr lang="nl-NL" sz="1400" b="1">
                <a:solidFill>
                  <a:srgbClr val="FF0000"/>
                </a:solidFill>
              </a:rPr>
              <a:t> </a:t>
            </a:r>
            <a:r>
              <a:rPr lang="nl-NL" sz="1400"/>
              <a:t>sloop/nieuwbouw, grondwerken, inrichting OR</a:t>
            </a:r>
            <a:endParaRPr lang="nl-NL" sz="1400">
              <a:cs typeface="Calibri"/>
            </a:endParaRPr>
          </a:p>
          <a:p>
            <a:endParaRPr lang="nl-NL" sz="1400">
              <a:cs typeface="Calibri"/>
            </a:endParaRPr>
          </a:p>
          <a:p>
            <a:r>
              <a:rPr lang="nl-NL" sz="1400">
                <a:solidFill>
                  <a:srgbClr val="000000"/>
                </a:solidFill>
                <a:cs typeface="Calibri"/>
              </a:rPr>
              <a:t>Input in plan uiteraard via participatietraject</a:t>
            </a:r>
          </a:p>
          <a:p>
            <a:endParaRPr lang="nl-NL" sz="1400">
              <a:solidFill>
                <a:srgbClr val="000000"/>
              </a:solidFill>
              <a:cs typeface="Calibri"/>
            </a:endParaRPr>
          </a:p>
          <a:p>
            <a:r>
              <a:rPr lang="nl-NL" sz="1400">
                <a:solidFill>
                  <a:schemeClr val="tx2"/>
                </a:solidFill>
                <a:cs typeface="Calibri"/>
              </a:rPr>
              <a:t>Drie momenten om bestuurlijk plankaders vast te stellen: </a:t>
            </a:r>
          </a:p>
          <a:p>
            <a:r>
              <a:rPr lang="nl-NL" sz="1400">
                <a:solidFill>
                  <a:schemeClr val="tx2"/>
                </a:solidFill>
                <a:cs typeface="Calibri"/>
              </a:rPr>
              <a:t>1. via eerder vastgestelde </a:t>
            </a:r>
            <a:r>
              <a:rPr lang="nl-NL" sz="1400" err="1">
                <a:solidFill>
                  <a:schemeClr val="tx2"/>
                </a:solidFill>
                <a:cs typeface="Calibri"/>
              </a:rPr>
              <a:t>beleidskaders&amp;visies</a:t>
            </a:r>
            <a:endParaRPr lang="nl-NL" sz="1400">
              <a:solidFill>
                <a:schemeClr val="tx2"/>
              </a:solidFill>
              <a:cs typeface="Calibri"/>
            </a:endParaRPr>
          </a:p>
          <a:p>
            <a:r>
              <a:rPr lang="nl-NL" sz="1400">
                <a:solidFill>
                  <a:schemeClr val="tx2"/>
                </a:solidFill>
                <a:cs typeface="Calibri"/>
              </a:rPr>
              <a:t>2. projectopdracht</a:t>
            </a:r>
          </a:p>
          <a:p>
            <a:r>
              <a:rPr lang="nl-NL" sz="1400">
                <a:solidFill>
                  <a:schemeClr val="tx2"/>
                </a:solidFill>
                <a:cs typeface="Calibri"/>
              </a:rPr>
              <a:t>3. planologisch</a:t>
            </a:r>
          </a:p>
        </p:txBody>
      </p:sp>
      <p:sp>
        <p:nvSpPr>
          <p:cNvPr id="16" name="Ovaal 15">
            <a:extLst>
              <a:ext uri="{FF2B5EF4-FFF2-40B4-BE49-F238E27FC236}">
                <a16:creationId xmlns:a16="http://schemas.microsoft.com/office/drawing/2014/main" id="{3F26514C-F16A-47F4-801D-740BAA17CD1B}"/>
              </a:ext>
            </a:extLst>
          </p:cNvPr>
          <p:cNvSpPr/>
          <p:nvPr/>
        </p:nvSpPr>
        <p:spPr>
          <a:xfrm>
            <a:off x="9584208" y="2104723"/>
            <a:ext cx="481263" cy="529389"/>
          </a:xfrm>
          <a:prstGeom prst="ellipse">
            <a:avLst/>
          </a:prstGeom>
          <a:solidFill>
            <a:srgbClr val="00A0BA">
              <a:alpha val="14000"/>
            </a:srgbClr>
          </a:solidFill>
          <a:ln w="34925">
            <a:solidFill>
              <a:srgbClr val="00A0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Ovaal 16">
            <a:extLst>
              <a:ext uri="{FF2B5EF4-FFF2-40B4-BE49-F238E27FC236}">
                <a16:creationId xmlns:a16="http://schemas.microsoft.com/office/drawing/2014/main" id="{08FFD36C-9336-0EA0-2643-92B6B05B7F07}"/>
              </a:ext>
            </a:extLst>
          </p:cNvPr>
          <p:cNvSpPr/>
          <p:nvPr/>
        </p:nvSpPr>
        <p:spPr>
          <a:xfrm>
            <a:off x="4900284" y="3385307"/>
            <a:ext cx="481263" cy="529389"/>
          </a:xfrm>
          <a:prstGeom prst="ellipse">
            <a:avLst/>
          </a:prstGeom>
          <a:solidFill>
            <a:srgbClr val="00A0BA">
              <a:alpha val="14000"/>
            </a:srgbClr>
          </a:solidFill>
          <a:ln w="34925">
            <a:solidFill>
              <a:srgbClr val="00A0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Tekstvak 18">
            <a:extLst>
              <a:ext uri="{FF2B5EF4-FFF2-40B4-BE49-F238E27FC236}">
                <a16:creationId xmlns:a16="http://schemas.microsoft.com/office/drawing/2014/main" id="{A41548FA-69E8-716C-72C5-4691C8CEB5FD}"/>
              </a:ext>
            </a:extLst>
          </p:cNvPr>
          <p:cNvSpPr txBox="1"/>
          <p:nvPr/>
        </p:nvSpPr>
        <p:spPr>
          <a:xfrm>
            <a:off x="4861983" y="3623733"/>
            <a:ext cx="330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nl-NL">
                <a:cs typeface="Calibri"/>
              </a:rPr>
              <a:t>1</a:t>
            </a:r>
          </a:p>
        </p:txBody>
      </p:sp>
      <p:sp>
        <p:nvSpPr>
          <p:cNvPr id="20" name="Tekstvak 19">
            <a:extLst>
              <a:ext uri="{FF2B5EF4-FFF2-40B4-BE49-F238E27FC236}">
                <a16:creationId xmlns:a16="http://schemas.microsoft.com/office/drawing/2014/main" id="{84582D21-47D6-D394-4438-B96C561AFF8A}"/>
              </a:ext>
            </a:extLst>
          </p:cNvPr>
          <p:cNvSpPr txBox="1"/>
          <p:nvPr/>
        </p:nvSpPr>
        <p:spPr>
          <a:xfrm>
            <a:off x="5750982" y="3390899"/>
            <a:ext cx="330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nl-NL">
                <a:cs typeface="Calibri"/>
              </a:rPr>
              <a:t>2</a:t>
            </a:r>
          </a:p>
        </p:txBody>
      </p:sp>
      <p:sp>
        <p:nvSpPr>
          <p:cNvPr id="21" name="Tekstvak 20">
            <a:extLst>
              <a:ext uri="{FF2B5EF4-FFF2-40B4-BE49-F238E27FC236}">
                <a16:creationId xmlns:a16="http://schemas.microsoft.com/office/drawing/2014/main" id="{96C1B36C-E841-37BB-7877-261A0E0CBF8A}"/>
              </a:ext>
            </a:extLst>
          </p:cNvPr>
          <p:cNvSpPr txBox="1"/>
          <p:nvPr/>
        </p:nvSpPr>
        <p:spPr>
          <a:xfrm>
            <a:off x="10365317" y="3337984"/>
            <a:ext cx="330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nl-NL">
                <a:cs typeface="Calibri"/>
              </a:rPr>
              <a:t>3</a:t>
            </a:r>
          </a:p>
        </p:txBody>
      </p:sp>
      <p:sp>
        <p:nvSpPr>
          <p:cNvPr id="22" name="Tekstvak 21">
            <a:extLst>
              <a:ext uri="{FF2B5EF4-FFF2-40B4-BE49-F238E27FC236}">
                <a16:creationId xmlns:a16="http://schemas.microsoft.com/office/drawing/2014/main" id="{D97541E6-43CE-AFE4-11EE-714832A597D0}"/>
              </a:ext>
            </a:extLst>
          </p:cNvPr>
          <p:cNvSpPr txBox="1"/>
          <p:nvPr/>
        </p:nvSpPr>
        <p:spPr>
          <a:xfrm>
            <a:off x="9719732" y="2099733"/>
            <a:ext cx="330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nl-NL">
                <a:cs typeface="Calibri"/>
              </a:rPr>
              <a:t>3</a:t>
            </a:r>
          </a:p>
        </p:txBody>
      </p:sp>
    </p:spTree>
    <p:extLst>
      <p:ext uri="{BB962C8B-B14F-4D97-AF65-F5344CB8AC3E}">
        <p14:creationId xmlns:p14="http://schemas.microsoft.com/office/powerpoint/2010/main" val="829166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B7B80824-3145-8847-99C2-4D6544F28753}"/>
              </a:ext>
            </a:extLst>
          </p:cNvPr>
          <p:cNvSpPr>
            <a:spLocks noGrp="1"/>
          </p:cNvSpPr>
          <p:nvPr>
            <p:ph type="dt" sz="half" idx="10"/>
          </p:nvPr>
        </p:nvSpPr>
        <p:spPr/>
        <p:txBody>
          <a:bodyPr/>
          <a:lstStyle/>
          <a:p>
            <a:r>
              <a:rPr lang="nl-NL" dirty="0"/>
              <a:t>2 juni 2022</a:t>
            </a:r>
          </a:p>
          <a:p>
            <a:endParaRPr lang="nl-NL" dirty="0"/>
          </a:p>
        </p:txBody>
      </p:sp>
      <p:sp>
        <p:nvSpPr>
          <p:cNvPr id="5" name="Tijdelijke aanduiding voor voettekst 4">
            <a:extLst>
              <a:ext uri="{FF2B5EF4-FFF2-40B4-BE49-F238E27FC236}">
                <a16:creationId xmlns:a16="http://schemas.microsoft.com/office/drawing/2014/main" id="{8162A3DE-9BD2-C84F-8033-34902298EC20}"/>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AE08C8E9-A1A9-484E-9F53-04DE3BF24D2D}"/>
              </a:ext>
            </a:extLst>
          </p:cNvPr>
          <p:cNvSpPr>
            <a:spLocks noGrp="1"/>
          </p:cNvSpPr>
          <p:nvPr>
            <p:ph type="sldNum" sz="quarter" idx="12"/>
          </p:nvPr>
        </p:nvSpPr>
        <p:spPr/>
        <p:txBody>
          <a:bodyPr/>
          <a:lstStyle/>
          <a:p>
            <a:fld id="{6BA46E3B-9C4D-ED4F-A219-BC09E5D72B97}" type="slidenum">
              <a:rPr lang="nl-NL" smtClean="0"/>
              <a:pPr/>
              <a:t>8</a:t>
            </a:fld>
            <a:endParaRPr lang="nl-NL"/>
          </a:p>
        </p:txBody>
      </p:sp>
      <p:sp>
        <p:nvSpPr>
          <p:cNvPr id="7" name="Titel 6">
            <a:extLst>
              <a:ext uri="{FF2B5EF4-FFF2-40B4-BE49-F238E27FC236}">
                <a16:creationId xmlns:a16="http://schemas.microsoft.com/office/drawing/2014/main" id="{D79EEC4F-00DB-3D46-ABF9-676CC06DF3C2}"/>
              </a:ext>
            </a:extLst>
          </p:cNvPr>
          <p:cNvSpPr>
            <a:spLocks noGrp="1"/>
          </p:cNvSpPr>
          <p:nvPr>
            <p:ph type="title"/>
          </p:nvPr>
        </p:nvSpPr>
        <p:spPr/>
        <p:txBody>
          <a:bodyPr>
            <a:normAutofit fontScale="90000"/>
          </a:bodyPr>
          <a:lstStyle/>
          <a:p>
            <a:r>
              <a:rPr lang="nl-NL">
                <a:latin typeface="DIN"/>
              </a:rPr>
              <a:t>Wanneer wordt een projectopdracht door de raad vastgesteld?</a:t>
            </a:r>
            <a:endParaRPr lang="nl-NL" dirty="0"/>
          </a:p>
        </p:txBody>
      </p:sp>
      <p:pic>
        <p:nvPicPr>
          <p:cNvPr id="12" name="Tijdelijke aanduiding voor afbeelding 11">
            <a:extLst>
              <a:ext uri="{FF2B5EF4-FFF2-40B4-BE49-F238E27FC236}">
                <a16:creationId xmlns:a16="http://schemas.microsoft.com/office/drawing/2014/main" id="{39C3A9E5-643C-3F46-8CD6-2E3D7EB2A67F}"/>
              </a:ext>
            </a:extLst>
          </p:cNvPr>
          <p:cNvPicPr>
            <a:picLocks noGrp="1" noChangeAspect="1"/>
          </p:cNvPicPr>
          <p:nvPr>
            <p:ph type="pic" sz="quarter" idx="19"/>
          </p:nvPr>
        </p:nvPicPr>
        <p:blipFill rotWithShape="1">
          <a:blip r:embed="rId2"/>
          <a:srcRect t="549" b="549"/>
          <a:stretch>
            <a:fillRect/>
          </a:stretch>
        </p:blipFill>
        <p:spPr/>
      </p:pic>
      <p:sp>
        <p:nvSpPr>
          <p:cNvPr id="10" name="Tekstvak 9">
            <a:extLst>
              <a:ext uri="{FF2B5EF4-FFF2-40B4-BE49-F238E27FC236}">
                <a16:creationId xmlns:a16="http://schemas.microsoft.com/office/drawing/2014/main" id="{088D79D0-0716-4ED0-B359-CA7C4AD4D841}"/>
              </a:ext>
            </a:extLst>
          </p:cNvPr>
          <p:cNvSpPr txBox="1"/>
          <p:nvPr/>
        </p:nvSpPr>
        <p:spPr>
          <a:xfrm>
            <a:off x="2781701" y="2201863"/>
            <a:ext cx="8572099" cy="3693319"/>
          </a:xfrm>
          <a:prstGeom prst="rect">
            <a:avLst/>
          </a:prstGeom>
          <a:noFill/>
        </p:spPr>
        <p:txBody>
          <a:bodyPr wrap="square" lIns="91440" tIns="45720" rIns="91440" bIns="45720" rtlCol="0" anchor="t">
            <a:spAutoFit/>
          </a:bodyPr>
          <a:lstStyle/>
          <a:p>
            <a:r>
              <a:rPr lang="nl-NL" dirty="0">
                <a:latin typeface="DIN"/>
              </a:rPr>
              <a:t>Met de vaststelling van de Kadernota Grondbeleid is het algemene uitgangspunt geworden:</a:t>
            </a:r>
          </a:p>
          <a:p>
            <a:endParaRPr lang="nl-NL" dirty="0">
              <a:latin typeface="DIN"/>
            </a:endParaRPr>
          </a:p>
          <a:p>
            <a:r>
              <a:rPr lang="nl-NL" b="1" dirty="0">
                <a:solidFill>
                  <a:srgbClr val="00A0BA"/>
                </a:solidFill>
                <a:latin typeface="DIN"/>
              </a:rPr>
              <a:t>De bevoegdheid voor het vaststellen van de projectopdracht volgt de bevoegdheid voor de juridisch-planologische procedure die nodig is om het project te kunnen realiseren. Als er een grondexploitatie nodig is, dan gaat de projectopdracht altijd naar de raad.</a:t>
            </a:r>
            <a:endParaRPr lang="nl-NL" b="1" dirty="0">
              <a:solidFill>
                <a:srgbClr val="00A0BA"/>
              </a:solidFill>
              <a:latin typeface="DIN"/>
              <a:cs typeface="Calibri"/>
            </a:endParaRPr>
          </a:p>
          <a:p>
            <a:endParaRPr lang="nl-NL" b="1" dirty="0">
              <a:solidFill>
                <a:srgbClr val="00A0BA"/>
              </a:solidFill>
              <a:latin typeface="DIN"/>
            </a:endParaRPr>
          </a:p>
          <a:p>
            <a:r>
              <a:rPr lang="nl-NL" dirty="0">
                <a:latin typeface="DIN"/>
              </a:rPr>
              <a:t>De te volgen juridisch-planologische procedure geeft ook meteen inzicht of het een complex project betreft of niet: reguliere afwijkingsprocedures die door het College van B&amp;W afgedaan kunnen worden, zijn - net als uitgebreide procedures waarvoor geen VVGB nodig is - vaak niet complex. De wetgever resp. de raad heeft dan al aangegeven dat het college in staat wordt geacht de juiste afwegingen te maken. Het college stelt dan de projectopdracht vast, en informeert de raad daar achteraf over.</a:t>
            </a:r>
            <a:endParaRPr lang="nl-NL" dirty="0">
              <a:latin typeface="DIN"/>
              <a:cs typeface="Calibri"/>
            </a:endParaRPr>
          </a:p>
        </p:txBody>
      </p:sp>
    </p:spTree>
    <p:extLst>
      <p:ext uri="{BB962C8B-B14F-4D97-AF65-F5344CB8AC3E}">
        <p14:creationId xmlns:p14="http://schemas.microsoft.com/office/powerpoint/2010/main" val="6253759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05FF79C7-E383-234D-87C1-EEE8CB2087DD}"/>
              </a:ext>
            </a:extLst>
          </p:cNvPr>
          <p:cNvSpPr>
            <a:spLocks noGrp="1"/>
          </p:cNvSpPr>
          <p:nvPr>
            <p:ph type="dt" sz="half" idx="10"/>
          </p:nvPr>
        </p:nvSpPr>
        <p:spPr/>
        <p:txBody>
          <a:bodyPr/>
          <a:lstStyle/>
          <a:p>
            <a:r>
              <a:rPr lang="nl-NL" dirty="0"/>
              <a:t>2 juni 2022</a:t>
            </a:r>
          </a:p>
          <a:p>
            <a:endParaRPr lang="nl-NL" dirty="0"/>
          </a:p>
        </p:txBody>
      </p:sp>
      <p:sp>
        <p:nvSpPr>
          <p:cNvPr id="5" name="Tijdelijke aanduiding voor voettekst 4">
            <a:extLst>
              <a:ext uri="{FF2B5EF4-FFF2-40B4-BE49-F238E27FC236}">
                <a16:creationId xmlns:a16="http://schemas.microsoft.com/office/drawing/2014/main" id="{3D474A6A-5D30-CB49-AEEB-EF690AE63882}"/>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01E13D2F-1729-A244-99FD-4AAD1CDCEDFE}"/>
              </a:ext>
            </a:extLst>
          </p:cNvPr>
          <p:cNvSpPr>
            <a:spLocks noGrp="1"/>
          </p:cNvSpPr>
          <p:nvPr>
            <p:ph type="sldNum" sz="quarter" idx="12"/>
          </p:nvPr>
        </p:nvSpPr>
        <p:spPr/>
        <p:txBody>
          <a:bodyPr/>
          <a:lstStyle/>
          <a:p>
            <a:fld id="{6BA46E3B-9C4D-ED4F-A219-BC09E5D72B97}" type="slidenum">
              <a:rPr lang="nl-NL" smtClean="0"/>
              <a:pPr/>
              <a:t>9</a:t>
            </a:fld>
            <a:endParaRPr lang="nl-NL"/>
          </a:p>
        </p:txBody>
      </p:sp>
      <p:sp>
        <p:nvSpPr>
          <p:cNvPr id="8" name="Tijdelijke aanduiding voor afbeelding 7">
            <a:extLst>
              <a:ext uri="{FF2B5EF4-FFF2-40B4-BE49-F238E27FC236}">
                <a16:creationId xmlns:a16="http://schemas.microsoft.com/office/drawing/2014/main" id="{555954B1-8EB6-3742-921F-B22DAFAF3081}"/>
              </a:ext>
            </a:extLst>
          </p:cNvPr>
          <p:cNvSpPr>
            <a:spLocks noGrp="1"/>
          </p:cNvSpPr>
          <p:nvPr>
            <p:ph type="pic" sz="quarter" idx="13"/>
          </p:nvPr>
        </p:nvSpPr>
        <p:spPr/>
      </p:sp>
      <p:pic>
        <p:nvPicPr>
          <p:cNvPr id="11" name="Tijdelijke aanduiding voor afbeelding 10">
            <a:extLst>
              <a:ext uri="{FF2B5EF4-FFF2-40B4-BE49-F238E27FC236}">
                <a16:creationId xmlns:a16="http://schemas.microsoft.com/office/drawing/2014/main" id="{262885BD-DC41-BE44-A57F-9059FC915F67}"/>
              </a:ext>
            </a:extLst>
          </p:cNvPr>
          <p:cNvPicPr>
            <a:picLocks noGrp="1" noChangeAspect="1"/>
          </p:cNvPicPr>
          <p:nvPr>
            <p:ph type="pic" sz="quarter" idx="19"/>
          </p:nvPr>
        </p:nvPicPr>
        <p:blipFill rotWithShape="1">
          <a:blip r:embed="rId2"/>
          <a:srcRect t="549" b="549"/>
          <a:stretch>
            <a:fillRect/>
          </a:stretch>
        </p:blipFill>
        <p:spPr/>
      </p:pic>
      <p:sp>
        <p:nvSpPr>
          <p:cNvPr id="12" name="Titel 6">
            <a:extLst>
              <a:ext uri="{FF2B5EF4-FFF2-40B4-BE49-F238E27FC236}">
                <a16:creationId xmlns:a16="http://schemas.microsoft.com/office/drawing/2014/main" id="{A6D93818-D067-4866-BFD9-D2B1F5FF4996}"/>
              </a:ext>
            </a:extLst>
          </p:cNvPr>
          <p:cNvSpPr>
            <a:spLocks noGrp="1"/>
          </p:cNvSpPr>
          <p:nvPr>
            <p:ph type="title"/>
          </p:nvPr>
        </p:nvSpPr>
        <p:spPr>
          <a:xfrm>
            <a:off x="2682875" y="1116013"/>
            <a:ext cx="8670925" cy="762000"/>
          </a:xfrm>
        </p:spPr>
        <p:txBody>
          <a:bodyPr/>
          <a:lstStyle/>
          <a:p>
            <a:r>
              <a:rPr lang="nl-NL" dirty="0"/>
              <a:t>Het gebiedsontwikkelingsproces (5/5)</a:t>
            </a:r>
          </a:p>
        </p:txBody>
      </p:sp>
      <p:sp>
        <p:nvSpPr>
          <p:cNvPr id="13" name="Tijdelijke aanduiding voor tekst 1">
            <a:extLst>
              <a:ext uri="{FF2B5EF4-FFF2-40B4-BE49-F238E27FC236}">
                <a16:creationId xmlns:a16="http://schemas.microsoft.com/office/drawing/2014/main" id="{F77734D1-ACC4-4CC1-9FF7-F9AC6EEA7062}"/>
              </a:ext>
            </a:extLst>
          </p:cNvPr>
          <p:cNvSpPr>
            <a:spLocks noGrp="1"/>
          </p:cNvSpPr>
          <p:nvPr>
            <p:ph type="body" sz="quarter" idx="14"/>
          </p:nvPr>
        </p:nvSpPr>
        <p:spPr>
          <a:xfrm>
            <a:off x="2683049" y="2202055"/>
            <a:ext cx="8670751" cy="3631763"/>
          </a:xfrm>
        </p:spPr>
        <p:txBody>
          <a:bodyPr vert="horz" lIns="91440" tIns="45720" rIns="91440" bIns="45720" rtlCol="0" anchor="t">
            <a:normAutofit/>
          </a:bodyPr>
          <a:lstStyle/>
          <a:p>
            <a:r>
              <a:rPr lang="nl-NL" dirty="0">
                <a:latin typeface="DIN"/>
              </a:rPr>
              <a:t>Bij Transformatie geldt hetzelfde uitgangspunt: de bevoegdheid voor het vaststellen van de projectopdracht volgt de bevoegdheid van de juridisch-planologische procedure. Er is alleen geen grondexploitatie nodig; de grond is in eigendom van derden. Als er wel grond nodig is </a:t>
            </a:r>
            <a:r>
              <a:rPr lang="nl-NL" dirty="0" err="1">
                <a:latin typeface="DIN"/>
              </a:rPr>
              <a:t>is</a:t>
            </a:r>
            <a:r>
              <a:rPr lang="nl-NL" dirty="0">
                <a:latin typeface="DIN"/>
              </a:rPr>
              <a:t> er sprake van een additionele gronduitgifte Dit gaat via een grondexploitatie.</a:t>
            </a:r>
            <a:endParaRPr lang="nl-NL" dirty="0"/>
          </a:p>
          <a:p>
            <a:r>
              <a:rPr lang="nl-NL" dirty="0">
                <a:latin typeface="DIN"/>
              </a:rPr>
              <a:t>Als een transformatie binnen de gevels van het gebouw plaatsvindt, dan kan dit met een reguliere vergunning (en komt het project niet naar de raad). Maar zodra het ‘meer’ wordt dan alleen wijzigen van het gebruik, dan is een uitgebreide procedure nodig. Of er een VVGB nodig is, hangt af van de lijst van categorieën die de raad vaststelt. Nu staat dat er geen VVGB nodig is als een ontwikkeling past in een ruimtelijke visie. Als een project van de ruimtelijke visie afwijkt, dan komt het project wel terug naar de raad via een aanvraag VVGB.</a:t>
            </a:r>
          </a:p>
          <a:p>
            <a:pPr marL="971550" lvl="1" indent="-285750">
              <a:buFont typeface="Courier New" panose="02070309020205020404" pitchFamily="49" charset="0"/>
              <a:buChar char="o"/>
            </a:pPr>
            <a:endParaRPr lang="nl-NL" dirty="0"/>
          </a:p>
          <a:p>
            <a:pPr marL="971550" lvl="1" indent="-285750">
              <a:buFont typeface="Courier New" panose="02070309020205020404" pitchFamily="49" charset="0"/>
              <a:buChar char="o"/>
            </a:pPr>
            <a:endParaRPr lang="nl-NL" dirty="0"/>
          </a:p>
          <a:p>
            <a:pPr marL="285750" indent="-285750">
              <a:buFont typeface="Arial" panose="020B0604020202020204" pitchFamily="34" charset="0"/>
              <a:buChar char="•"/>
            </a:pPr>
            <a:endParaRPr lang="nl-NL" dirty="0"/>
          </a:p>
        </p:txBody>
      </p:sp>
    </p:spTree>
    <p:extLst>
      <p:ext uri="{BB962C8B-B14F-4D97-AF65-F5344CB8AC3E}">
        <p14:creationId xmlns:p14="http://schemas.microsoft.com/office/powerpoint/2010/main" val="161230158"/>
      </p:ext>
    </p:extLst>
  </p:cSld>
  <p:clrMapOvr>
    <a:masterClrMapping/>
  </p:clrMapOvr>
</p:sld>
</file>

<file path=ppt/theme/theme1.xml><?xml version="1.0" encoding="utf-8"?>
<a:theme xmlns:a="http://schemas.openxmlformats.org/drawingml/2006/main" name="MENSEN">
  <a:themeElements>
    <a:clrScheme name="Aangepast 5">
      <a:dk1>
        <a:srgbClr val="000000"/>
      </a:dk1>
      <a:lt1>
        <a:srgbClr val="FFFFFF"/>
      </a:lt1>
      <a:dk2>
        <a:srgbClr val="00A0BA"/>
      </a:dk2>
      <a:lt2>
        <a:srgbClr val="BDB889"/>
      </a:lt2>
      <a:accent1>
        <a:srgbClr val="FF7875"/>
      </a:accent1>
      <a:accent2>
        <a:srgbClr val="A7C48E"/>
      </a:accent2>
      <a:accent3>
        <a:srgbClr val="3D5466"/>
      </a:accent3>
      <a:accent4>
        <a:srgbClr val="79A8BE"/>
      </a:accent4>
      <a:accent5>
        <a:srgbClr val="3F4C4A"/>
      </a:accent5>
      <a:accent6>
        <a:srgbClr val="9C761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7887CDED2B3A044A36BC550C66647C4" ma:contentTypeVersion="12" ma:contentTypeDescription="Een nieuw document maken." ma:contentTypeScope="" ma:versionID="74998ff15e7145b53151445696a6d0c3">
  <xsd:schema xmlns:xsd="http://www.w3.org/2001/XMLSchema" xmlns:xs="http://www.w3.org/2001/XMLSchema" xmlns:p="http://schemas.microsoft.com/office/2006/metadata/properties" xmlns:ns3="c7333c1e-8fc6-47f4-b1c9-9cf17211f311" xmlns:ns4="54c5e530-86d1-413d-abac-4663091bfa73" targetNamespace="http://schemas.microsoft.com/office/2006/metadata/properties" ma:root="true" ma:fieldsID="13255606c4cc1727643e9448e5c2a566" ns3:_="" ns4:_="">
    <xsd:import namespace="c7333c1e-8fc6-47f4-b1c9-9cf17211f311"/>
    <xsd:import namespace="54c5e530-86d1-413d-abac-4663091bfa73"/>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333c1e-8fc6-47f4-b1c9-9cf17211f31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4c5e530-86d1-413d-abac-4663091bfa73"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SharingHintHash" ma:index="12"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63449D-F993-4BA8-A116-30773B27EF54}">
  <ds:schemaRefs>
    <ds:schemaRef ds:uri="http://schemas.microsoft.com/sharepoint/v3/contenttype/forms"/>
  </ds:schemaRefs>
</ds:datastoreItem>
</file>

<file path=customXml/itemProps2.xml><?xml version="1.0" encoding="utf-8"?>
<ds:datastoreItem xmlns:ds="http://schemas.openxmlformats.org/officeDocument/2006/customXml" ds:itemID="{57B45CF3-1AD1-4609-AD88-3868A055B000}">
  <ds:schemaRefs>
    <ds:schemaRef ds:uri="54c5e530-86d1-413d-abac-4663091bfa73"/>
    <ds:schemaRef ds:uri="c7333c1e-8fc6-47f4-b1c9-9cf17211f31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F1F48CE-E639-4811-8AEB-A4C1153BCA2E}">
  <ds:schemaRefs>
    <ds:schemaRef ds:uri="54c5e530-86d1-413d-abac-4663091bfa73"/>
    <ds:schemaRef ds:uri="c7333c1e-8fc6-47f4-b1c9-9cf17211f31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2261</TotalTime>
  <Words>1075</Words>
  <Application>Microsoft Office PowerPoint</Application>
  <PresentationFormat>Breedbeeld</PresentationFormat>
  <Paragraphs>131</Paragraphs>
  <Slides>16</Slides>
  <Notes>1</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16</vt:i4>
      </vt:variant>
    </vt:vector>
  </HeadingPairs>
  <TitlesOfParts>
    <vt:vector size="22" baseType="lpstr">
      <vt:lpstr>Arial</vt:lpstr>
      <vt:lpstr>Calibri</vt:lpstr>
      <vt:lpstr>Courier New</vt:lpstr>
      <vt:lpstr>Courier New,monospace</vt:lpstr>
      <vt:lpstr>DIN</vt:lpstr>
      <vt:lpstr>MENSEN</vt:lpstr>
      <vt:lpstr>Rol gemeenteraad bij Gebiedsontwikkeling</vt:lpstr>
      <vt:lpstr>PowerPoint-presentatie</vt:lpstr>
      <vt:lpstr>Het gebiedsontwikkelingsproces (1/5)</vt:lpstr>
      <vt:lpstr>Het IAGO (2/5)</vt:lpstr>
      <vt:lpstr>Wat wordt per besluit vastgelegd?</vt:lpstr>
      <vt:lpstr>Traject na vaststelling Ontwikkelingsplan: bouwplan en realisatiefase</vt:lpstr>
      <vt:lpstr>Het IAT (preview)</vt:lpstr>
      <vt:lpstr>Wanneer wordt een projectopdracht door de raad vastgesteld?</vt:lpstr>
      <vt:lpstr>Het gebiedsontwikkelingsproces (5/5)</vt:lpstr>
      <vt:lpstr>Rol &amp; bevoegdheden gemeente Almere (1/2)</vt:lpstr>
      <vt:lpstr>Rol &amp; bevoegdheden gemeente Almere (2/2)</vt:lpstr>
      <vt:lpstr>Voorbeelden van projecten (1/4)</vt:lpstr>
      <vt:lpstr>Voorbeelden van projecten (2/4)</vt:lpstr>
      <vt:lpstr>Voorbeelden van projecten (3/4)</vt:lpstr>
      <vt:lpstr>Voorbeelden van projecten (4/4)</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Rowan de Graaf - Freelancers United</dc:creator>
  <cp:lastModifiedBy>Kinneging S (Sander)</cp:lastModifiedBy>
  <cp:revision>51</cp:revision>
  <dcterms:created xsi:type="dcterms:W3CDTF">2020-12-22T12:57:09Z</dcterms:created>
  <dcterms:modified xsi:type="dcterms:W3CDTF">2022-06-02T13:51:14Z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0x01010027887CDED2B3A044A36BC550C66647C4</vt:lpwstr>
  </property>
</Properties>
</file>