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85" r:id="rId5"/>
    <p:sldId id="276" r:id="rId6"/>
    <p:sldId id="317" r:id="rId7"/>
    <p:sldId id="318" r:id="rId8"/>
    <p:sldId id="319" r:id="rId9"/>
    <p:sldId id="320" r:id="rId10"/>
    <p:sldId id="289" r:id="rId11"/>
    <p:sldId id="311" r:id="rId12"/>
    <p:sldId id="307" r:id="rId13"/>
    <p:sldId id="306" r:id="rId14"/>
    <p:sldId id="309" r:id="rId15"/>
    <p:sldId id="278" r:id="rId16"/>
    <p:sldId id="310" r:id="rId17"/>
    <p:sldId id="308" r:id="rId18"/>
    <p:sldId id="316" r:id="rId19"/>
    <p:sldId id="321" r:id="rId20"/>
    <p:sldId id="325" r:id="rId21"/>
    <p:sldId id="298" r:id="rId22"/>
    <p:sldId id="324" r:id="rId23"/>
    <p:sldId id="284" r:id="rId24"/>
  </p:sldIdLst>
  <p:sldSz cx="12192000" cy="6858000"/>
  <p:notesSz cx="6858000" cy="9144000"/>
  <p:defaultTextStyle>
    <a:defPPr>
      <a:defRPr lang="en-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5A86DB6-D42C-4D4A-AE1F-2114D57780C8}" name="Andrea Mekking" initials="AM" userId="S::a.mekking@derondevenen.nl::7ec8a791-7892-467c-b8b2-0a0748f83187" providerId="AD"/>
  <p188:author id="{635571C8-644A-A279-10D3-14F3D47918F3}" name="Anouk Romers" initials="AR" userId="S::a.romers@derondevenen.nl::dd35e6dc-15c8-47e9-b50e-e2ceda25c5a3" providerId="AD"/>
  <p188:author id="{2528EBFF-1E20-AE33-C376-BEFFF34654C2}" name="Michiel Vredeveldt" initials="MV" userId="5d143d3cc3848d19"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C8B"/>
    <a:srgbClr val="9AC61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677310F-3722-4347-9C11-D5DAF9D1D1F2}" v="449" dt="2025-03-14T08:23:32.8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801" autoAdjust="0"/>
    <p:restoredTop sz="94660"/>
  </p:normalViewPr>
  <p:slideViewPr>
    <p:cSldViewPr snapToGrid="0">
      <p:cViewPr varScale="1">
        <p:scale>
          <a:sx n="102" d="100"/>
          <a:sy n="102" d="100"/>
        </p:scale>
        <p:origin x="678" y="31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omas Dijksman" userId="09f8a3092f145cf6" providerId="LiveId" clId="{A677310F-3722-4347-9C11-D5DAF9D1D1F2}"/>
    <pc:docChg chg="undo custSel addSld delSld modSld">
      <pc:chgData name="Thomas Dijksman" userId="09f8a3092f145cf6" providerId="LiveId" clId="{A677310F-3722-4347-9C11-D5DAF9D1D1F2}" dt="2025-03-16T15:56:26.552" v="3018" actId="20577"/>
      <pc:docMkLst>
        <pc:docMk/>
      </pc:docMkLst>
      <pc:sldChg chg="delSp modSp mod modAnim">
        <pc:chgData name="Thomas Dijksman" userId="09f8a3092f145cf6" providerId="LiveId" clId="{A677310F-3722-4347-9C11-D5DAF9D1D1F2}" dt="2025-03-14T08:24:38.890" v="2743" actId="478"/>
        <pc:sldMkLst>
          <pc:docMk/>
          <pc:sldMk cId="3930317021" sldId="278"/>
        </pc:sldMkLst>
        <pc:spChg chg="mod">
          <ac:chgData name="Thomas Dijksman" userId="09f8a3092f145cf6" providerId="LiveId" clId="{A677310F-3722-4347-9C11-D5DAF9D1D1F2}" dt="2025-03-14T08:24:32.378" v="2742" actId="404"/>
          <ac:spMkLst>
            <pc:docMk/>
            <pc:sldMk cId="3930317021" sldId="278"/>
            <ac:spMk id="3" creationId="{C5135172-4B27-4AE0-A225-146F654FB1CE}"/>
          </ac:spMkLst>
        </pc:spChg>
        <pc:spChg chg="mod">
          <ac:chgData name="Thomas Dijksman" userId="09f8a3092f145cf6" providerId="LiveId" clId="{A677310F-3722-4347-9C11-D5DAF9D1D1F2}" dt="2025-03-14T08:24:23.226" v="2739" actId="14100"/>
          <ac:spMkLst>
            <pc:docMk/>
            <pc:sldMk cId="3930317021" sldId="278"/>
            <ac:spMk id="5" creationId="{BF996F0C-F924-CA5B-A359-E6685DED20B0}"/>
          </ac:spMkLst>
        </pc:spChg>
        <pc:picChg chg="mod">
          <ac:chgData name="Thomas Dijksman" userId="09f8a3092f145cf6" providerId="LiveId" clId="{A677310F-3722-4347-9C11-D5DAF9D1D1F2}" dt="2025-03-14T08:06:55.798" v="2199" actId="1076"/>
          <ac:picMkLst>
            <pc:docMk/>
            <pc:sldMk cId="3930317021" sldId="278"/>
            <ac:picMk id="8" creationId="{F4F59BBC-B959-C726-8995-CF1629D3387C}"/>
          </ac:picMkLst>
        </pc:picChg>
        <pc:picChg chg="mod">
          <ac:chgData name="Thomas Dijksman" userId="09f8a3092f145cf6" providerId="LiveId" clId="{A677310F-3722-4347-9C11-D5DAF9D1D1F2}" dt="2025-03-14T08:06:58.671" v="2200" actId="1076"/>
          <ac:picMkLst>
            <pc:docMk/>
            <pc:sldMk cId="3930317021" sldId="278"/>
            <ac:picMk id="10" creationId="{D9F7ABC3-A402-D76B-9166-068EE4D813C4}"/>
          </ac:picMkLst>
        </pc:picChg>
      </pc:sldChg>
      <pc:sldChg chg="modSp mod">
        <pc:chgData name="Thomas Dijksman" userId="09f8a3092f145cf6" providerId="LiveId" clId="{A677310F-3722-4347-9C11-D5DAF9D1D1F2}" dt="2025-03-14T08:15:53.214" v="2332" actId="20577"/>
        <pc:sldMkLst>
          <pc:docMk/>
          <pc:sldMk cId="790929286" sldId="284"/>
        </pc:sldMkLst>
        <pc:spChg chg="mod">
          <ac:chgData name="Thomas Dijksman" userId="09f8a3092f145cf6" providerId="LiveId" clId="{A677310F-3722-4347-9C11-D5DAF9D1D1F2}" dt="2025-03-14T08:15:53.214" v="2332" actId="20577"/>
          <ac:spMkLst>
            <pc:docMk/>
            <pc:sldMk cId="790929286" sldId="284"/>
            <ac:spMk id="8" creationId="{04417892-9D3B-D05C-BCEF-C66FE72046EE}"/>
          </ac:spMkLst>
        </pc:spChg>
      </pc:sldChg>
      <pc:sldChg chg="modSp mod">
        <pc:chgData name="Thomas Dijksman" userId="09f8a3092f145cf6" providerId="LiveId" clId="{A677310F-3722-4347-9C11-D5DAF9D1D1F2}" dt="2025-03-16T15:56:26.552" v="3018" actId="20577"/>
        <pc:sldMkLst>
          <pc:docMk/>
          <pc:sldMk cId="585647855" sldId="285"/>
        </pc:sldMkLst>
        <pc:spChg chg="mod">
          <ac:chgData name="Thomas Dijksman" userId="09f8a3092f145cf6" providerId="LiveId" clId="{A677310F-3722-4347-9C11-D5DAF9D1D1F2}" dt="2025-03-16T15:56:26.552" v="3018" actId="20577"/>
          <ac:spMkLst>
            <pc:docMk/>
            <pc:sldMk cId="585647855" sldId="285"/>
            <ac:spMk id="5" creationId="{FB691806-4185-61DD-56B5-2B62128DA416}"/>
          </ac:spMkLst>
        </pc:spChg>
      </pc:sldChg>
      <pc:sldChg chg="addSp delSp modSp mod modAnim">
        <pc:chgData name="Thomas Dijksman" userId="09f8a3092f145cf6" providerId="LiveId" clId="{A677310F-3722-4347-9C11-D5DAF9D1D1F2}" dt="2025-03-14T08:23:32.827" v="2733" actId="1076"/>
        <pc:sldMkLst>
          <pc:docMk/>
          <pc:sldMk cId="2464576923" sldId="306"/>
        </pc:sldMkLst>
        <pc:spChg chg="mod">
          <ac:chgData name="Thomas Dijksman" userId="09f8a3092f145cf6" providerId="LiveId" clId="{A677310F-3722-4347-9C11-D5DAF9D1D1F2}" dt="2025-03-14T08:23:06.779" v="2729" actId="404"/>
          <ac:spMkLst>
            <pc:docMk/>
            <pc:sldMk cId="2464576923" sldId="306"/>
            <ac:spMk id="3" creationId="{B1A03997-CF09-37F9-2DFE-A6A0F7E0DFDD}"/>
          </ac:spMkLst>
        </pc:spChg>
        <pc:spChg chg="mod">
          <ac:chgData name="Thomas Dijksman" userId="09f8a3092f145cf6" providerId="LiveId" clId="{A677310F-3722-4347-9C11-D5DAF9D1D1F2}" dt="2025-03-14T08:07:30.391" v="2205" actId="14100"/>
          <ac:spMkLst>
            <pc:docMk/>
            <pc:sldMk cId="2464576923" sldId="306"/>
            <ac:spMk id="6" creationId="{C449152D-0C6D-0519-99F5-C27332CB2B79}"/>
          </ac:spMkLst>
        </pc:spChg>
        <pc:spChg chg="add mod">
          <ac:chgData name="Thomas Dijksman" userId="09f8a3092f145cf6" providerId="LiveId" clId="{A677310F-3722-4347-9C11-D5DAF9D1D1F2}" dt="2025-03-14T08:23:32.827" v="2733" actId="1076"/>
          <ac:spMkLst>
            <pc:docMk/>
            <pc:sldMk cId="2464576923" sldId="306"/>
            <ac:spMk id="22" creationId="{4844725D-F3D9-D811-1234-301EDE183911}"/>
          </ac:spMkLst>
        </pc:spChg>
        <pc:spChg chg="add del mod">
          <ac:chgData name="Thomas Dijksman" userId="09f8a3092f145cf6" providerId="LiveId" clId="{A677310F-3722-4347-9C11-D5DAF9D1D1F2}" dt="2025-03-14T08:23:32.827" v="2733" actId="1076"/>
          <ac:spMkLst>
            <pc:docMk/>
            <pc:sldMk cId="2464576923" sldId="306"/>
            <ac:spMk id="23" creationId="{425413BF-820C-002C-1AA1-56F49BFB4573}"/>
          </ac:spMkLst>
        </pc:spChg>
        <pc:spChg chg="add mod">
          <ac:chgData name="Thomas Dijksman" userId="09f8a3092f145cf6" providerId="LiveId" clId="{A677310F-3722-4347-9C11-D5DAF9D1D1F2}" dt="2025-03-14T08:23:32.827" v="2733" actId="1076"/>
          <ac:spMkLst>
            <pc:docMk/>
            <pc:sldMk cId="2464576923" sldId="306"/>
            <ac:spMk id="24" creationId="{90BC4637-C3D2-ACA1-2267-A7B80B84D82A}"/>
          </ac:spMkLst>
        </pc:spChg>
        <pc:spChg chg="add mod">
          <ac:chgData name="Thomas Dijksman" userId="09f8a3092f145cf6" providerId="LiveId" clId="{A677310F-3722-4347-9C11-D5DAF9D1D1F2}" dt="2025-03-14T08:23:32.827" v="2733" actId="1076"/>
          <ac:spMkLst>
            <pc:docMk/>
            <pc:sldMk cId="2464576923" sldId="306"/>
            <ac:spMk id="25" creationId="{357DC887-5AE2-5C15-330F-387B037A92EA}"/>
          </ac:spMkLst>
        </pc:spChg>
        <pc:picChg chg="add mod">
          <ac:chgData name="Thomas Dijksman" userId="09f8a3092f145cf6" providerId="LiveId" clId="{A677310F-3722-4347-9C11-D5DAF9D1D1F2}" dt="2025-03-12T15:27:44.584" v="250" actId="1076"/>
          <ac:picMkLst>
            <pc:docMk/>
            <pc:sldMk cId="2464576923" sldId="306"/>
            <ac:picMk id="7" creationId="{A921C991-6C8A-61A9-B93A-8C5F75F44364}"/>
          </ac:picMkLst>
        </pc:picChg>
        <pc:picChg chg="mod">
          <ac:chgData name="Thomas Dijksman" userId="09f8a3092f145cf6" providerId="LiveId" clId="{A677310F-3722-4347-9C11-D5DAF9D1D1F2}" dt="2025-03-12T16:40:19.961" v="1992" actId="1076"/>
          <ac:picMkLst>
            <pc:docMk/>
            <pc:sldMk cId="2464576923" sldId="306"/>
            <ac:picMk id="9" creationId="{BF0C8693-E197-5EF3-E015-E104DB81BA97}"/>
          </ac:picMkLst>
        </pc:picChg>
        <pc:picChg chg="mod">
          <ac:chgData name="Thomas Dijksman" userId="09f8a3092f145cf6" providerId="LiveId" clId="{A677310F-3722-4347-9C11-D5DAF9D1D1F2}" dt="2025-03-12T15:27:24.712" v="245" actId="1076"/>
          <ac:picMkLst>
            <pc:docMk/>
            <pc:sldMk cId="2464576923" sldId="306"/>
            <ac:picMk id="13" creationId="{C0CFF5A4-3E07-6139-DDF2-433D33C07AF5}"/>
          </ac:picMkLst>
        </pc:picChg>
        <pc:picChg chg="mod">
          <ac:chgData name="Thomas Dijksman" userId="09f8a3092f145cf6" providerId="LiveId" clId="{A677310F-3722-4347-9C11-D5DAF9D1D1F2}" dt="2025-03-12T15:27:29.401" v="246" actId="1076"/>
          <ac:picMkLst>
            <pc:docMk/>
            <pc:sldMk cId="2464576923" sldId="306"/>
            <ac:picMk id="14" creationId="{E7EFF27A-3DE8-D033-1C3C-CB141F30AE81}"/>
          </ac:picMkLst>
        </pc:picChg>
        <pc:picChg chg="mod">
          <ac:chgData name="Thomas Dijksman" userId="09f8a3092f145cf6" providerId="LiveId" clId="{A677310F-3722-4347-9C11-D5DAF9D1D1F2}" dt="2025-03-12T15:27:32.208" v="247" actId="1076"/>
          <ac:picMkLst>
            <pc:docMk/>
            <pc:sldMk cId="2464576923" sldId="306"/>
            <ac:picMk id="15" creationId="{CD5DB23A-41D0-0D1B-9C06-466F1C597E80}"/>
          </ac:picMkLst>
        </pc:picChg>
        <pc:picChg chg="mod">
          <ac:chgData name="Thomas Dijksman" userId="09f8a3092f145cf6" providerId="LiveId" clId="{A677310F-3722-4347-9C11-D5DAF9D1D1F2}" dt="2025-03-12T15:27:39.047" v="248" actId="1076"/>
          <ac:picMkLst>
            <pc:docMk/>
            <pc:sldMk cId="2464576923" sldId="306"/>
            <ac:picMk id="17" creationId="{E7F17052-582D-281A-D5BC-934B0BFEF446}"/>
          </ac:picMkLst>
        </pc:picChg>
        <pc:picChg chg="add mod">
          <ac:chgData name="Thomas Dijksman" userId="09f8a3092f145cf6" providerId="LiveId" clId="{A677310F-3722-4347-9C11-D5DAF9D1D1F2}" dt="2025-03-12T15:28:15.373" v="261" actId="1076"/>
          <ac:picMkLst>
            <pc:docMk/>
            <pc:sldMk cId="2464576923" sldId="306"/>
            <ac:picMk id="18" creationId="{3CE3AF3E-81D0-B674-2B6B-62D3A8E53A91}"/>
          </ac:picMkLst>
        </pc:picChg>
        <pc:picChg chg="add mod">
          <ac:chgData name="Thomas Dijksman" userId="09f8a3092f145cf6" providerId="LiveId" clId="{A677310F-3722-4347-9C11-D5DAF9D1D1F2}" dt="2025-03-14T08:23:32.827" v="2733" actId="1076"/>
          <ac:picMkLst>
            <pc:docMk/>
            <pc:sldMk cId="2464576923" sldId="306"/>
            <ac:picMk id="21" creationId="{3750BBCE-B361-681A-7340-73DE18DEE74A}"/>
          </ac:picMkLst>
        </pc:picChg>
      </pc:sldChg>
      <pc:sldChg chg="addSp delSp modSp mod">
        <pc:chgData name="Thomas Dijksman" userId="09f8a3092f145cf6" providerId="LiveId" clId="{A677310F-3722-4347-9C11-D5DAF9D1D1F2}" dt="2025-03-14T08:23:53.041" v="2735" actId="14100"/>
        <pc:sldMkLst>
          <pc:docMk/>
          <pc:sldMk cId="3377604493" sldId="307"/>
        </pc:sldMkLst>
        <pc:spChg chg="mod">
          <ac:chgData name="Thomas Dijksman" userId="09f8a3092f145cf6" providerId="LiveId" clId="{A677310F-3722-4347-9C11-D5DAF9D1D1F2}" dt="2025-03-14T08:07:40.307" v="2208" actId="404"/>
          <ac:spMkLst>
            <pc:docMk/>
            <pc:sldMk cId="3377604493" sldId="307"/>
            <ac:spMk id="3" creationId="{F11EFFC6-A270-1AF2-DA5F-C2B8208F67BF}"/>
          </ac:spMkLst>
        </pc:spChg>
        <pc:spChg chg="mod">
          <ac:chgData name="Thomas Dijksman" userId="09f8a3092f145cf6" providerId="LiveId" clId="{A677310F-3722-4347-9C11-D5DAF9D1D1F2}" dt="2025-03-14T08:23:53.041" v="2735" actId="14100"/>
          <ac:spMkLst>
            <pc:docMk/>
            <pc:sldMk cId="3377604493" sldId="307"/>
            <ac:spMk id="5" creationId="{F644F566-C58E-2E46-AD40-EB555E2A3618}"/>
          </ac:spMkLst>
        </pc:spChg>
        <pc:picChg chg="mod">
          <ac:chgData name="Thomas Dijksman" userId="09f8a3092f145cf6" providerId="LiveId" clId="{A677310F-3722-4347-9C11-D5DAF9D1D1F2}" dt="2025-03-12T16:31:31.626" v="1943" actId="1076"/>
          <ac:picMkLst>
            <pc:docMk/>
            <pc:sldMk cId="3377604493" sldId="307"/>
            <ac:picMk id="13" creationId="{9C4D7B65-9353-E2FF-F869-F4DD120ACF22}"/>
          </ac:picMkLst>
        </pc:picChg>
        <pc:picChg chg="add mod ord">
          <ac:chgData name="Thomas Dijksman" userId="09f8a3092f145cf6" providerId="LiveId" clId="{A677310F-3722-4347-9C11-D5DAF9D1D1F2}" dt="2025-03-12T16:51:28.272" v="2042" actId="29295"/>
          <ac:picMkLst>
            <pc:docMk/>
            <pc:sldMk cId="3377604493" sldId="307"/>
            <ac:picMk id="21" creationId="{EFCDDF2C-18F0-E3EA-B8B0-A3FF6EFE52F8}"/>
          </ac:picMkLst>
        </pc:picChg>
      </pc:sldChg>
      <pc:sldChg chg="addSp delSp modSp mod modAnim">
        <pc:chgData name="Thomas Dijksman" userId="09f8a3092f145cf6" providerId="LiveId" clId="{A677310F-3722-4347-9C11-D5DAF9D1D1F2}" dt="2025-03-14T08:22:54.828" v="2728" actId="478"/>
        <pc:sldMkLst>
          <pc:docMk/>
          <pc:sldMk cId="479784428" sldId="308"/>
        </pc:sldMkLst>
        <pc:spChg chg="mod">
          <ac:chgData name="Thomas Dijksman" userId="09f8a3092f145cf6" providerId="LiveId" clId="{A677310F-3722-4347-9C11-D5DAF9D1D1F2}" dt="2025-03-14T08:01:12.334" v="2062" actId="20577"/>
          <ac:spMkLst>
            <pc:docMk/>
            <pc:sldMk cId="479784428" sldId="308"/>
            <ac:spMk id="2" creationId="{5B31C24C-E43C-88E6-3A4D-CCB80CA4FA6E}"/>
          </ac:spMkLst>
        </pc:spChg>
        <pc:spChg chg="mod">
          <ac:chgData name="Thomas Dijksman" userId="09f8a3092f145cf6" providerId="LiveId" clId="{A677310F-3722-4347-9C11-D5DAF9D1D1F2}" dt="2025-03-14T08:22:11.945" v="2722" actId="1076"/>
          <ac:spMkLst>
            <pc:docMk/>
            <pc:sldMk cId="479784428" sldId="308"/>
            <ac:spMk id="3" creationId="{A956665C-CBCE-DE38-379D-1E08930F53C4}"/>
          </ac:spMkLst>
        </pc:spChg>
        <pc:graphicFrameChg chg="mod">
          <ac:chgData name="Thomas Dijksman" userId="09f8a3092f145cf6" providerId="LiveId" clId="{A677310F-3722-4347-9C11-D5DAF9D1D1F2}" dt="2025-03-14T08:01:50.024" v="2146" actId="1076"/>
          <ac:graphicFrameMkLst>
            <pc:docMk/>
            <pc:sldMk cId="479784428" sldId="308"/>
            <ac:graphicFrameMk id="8" creationId="{1F91E305-EAE1-1B83-744C-21E1EF3D4FA5}"/>
          </ac:graphicFrameMkLst>
        </pc:graphicFrameChg>
        <pc:picChg chg="add mod">
          <ac:chgData name="Thomas Dijksman" userId="09f8a3092f145cf6" providerId="LiveId" clId="{A677310F-3722-4347-9C11-D5DAF9D1D1F2}" dt="2025-03-14T08:02:13.189" v="2152" actId="1076"/>
          <ac:picMkLst>
            <pc:docMk/>
            <pc:sldMk cId="479784428" sldId="308"/>
            <ac:picMk id="6" creationId="{C9FBACC7-5F57-DF30-618A-DBAD03B91DBA}"/>
          </ac:picMkLst>
        </pc:picChg>
        <pc:picChg chg="ord">
          <ac:chgData name="Thomas Dijksman" userId="09f8a3092f145cf6" providerId="LiveId" clId="{A677310F-3722-4347-9C11-D5DAF9D1D1F2}" dt="2025-03-14T08:01:55.388" v="2148" actId="166"/>
          <ac:picMkLst>
            <pc:docMk/>
            <pc:sldMk cId="479784428" sldId="308"/>
            <ac:picMk id="14" creationId="{A2D86818-66CA-87ED-B5AC-776A5A89F60A}"/>
          </ac:picMkLst>
        </pc:picChg>
        <pc:picChg chg="mod">
          <ac:chgData name="Thomas Dijksman" userId="09f8a3092f145cf6" providerId="LiveId" clId="{A677310F-3722-4347-9C11-D5DAF9D1D1F2}" dt="2025-03-14T08:02:08.218" v="2150" actId="1076"/>
          <ac:picMkLst>
            <pc:docMk/>
            <pc:sldMk cId="479784428" sldId="308"/>
            <ac:picMk id="16" creationId="{05C53D93-701F-5F4B-4DD9-70ED14984C9D}"/>
          </ac:picMkLst>
        </pc:picChg>
        <pc:picChg chg="mod">
          <ac:chgData name="Thomas Dijksman" userId="09f8a3092f145cf6" providerId="LiveId" clId="{A677310F-3722-4347-9C11-D5DAF9D1D1F2}" dt="2025-03-14T08:02:04.516" v="2149" actId="1076"/>
          <ac:picMkLst>
            <pc:docMk/>
            <pc:sldMk cId="479784428" sldId="308"/>
            <ac:picMk id="17" creationId="{4C9BB90C-053C-A88A-679D-147E69CD4554}"/>
          </ac:picMkLst>
        </pc:picChg>
      </pc:sldChg>
      <pc:sldChg chg="addSp delSp modSp mod modAnim">
        <pc:chgData name="Thomas Dijksman" userId="09f8a3092f145cf6" providerId="LiveId" clId="{A677310F-3722-4347-9C11-D5DAF9D1D1F2}" dt="2025-03-14T08:24:07.834" v="2737" actId="14100"/>
        <pc:sldMkLst>
          <pc:docMk/>
          <pc:sldMk cId="3889885630" sldId="309"/>
        </pc:sldMkLst>
        <pc:spChg chg="mod">
          <ac:chgData name="Thomas Dijksman" userId="09f8a3092f145cf6" providerId="LiveId" clId="{A677310F-3722-4347-9C11-D5DAF9D1D1F2}" dt="2025-03-14T08:11:01.565" v="2231" actId="20577"/>
          <ac:spMkLst>
            <pc:docMk/>
            <pc:sldMk cId="3889885630" sldId="309"/>
            <ac:spMk id="3" creationId="{370A7B58-F2AF-7EB1-7C6D-82933D790592}"/>
          </ac:spMkLst>
        </pc:spChg>
        <pc:spChg chg="mod">
          <ac:chgData name="Thomas Dijksman" userId="09f8a3092f145cf6" providerId="LiveId" clId="{A677310F-3722-4347-9C11-D5DAF9D1D1F2}" dt="2025-03-14T08:24:07.834" v="2737" actId="14100"/>
          <ac:spMkLst>
            <pc:docMk/>
            <pc:sldMk cId="3889885630" sldId="309"/>
            <ac:spMk id="5" creationId="{B2E652E8-D682-8368-70B7-7F08DB28FEBB}"/>
          </ac:spMkLst>
        </pc:spChg>
        <pc:picChg chg="mod">
          <ac:chgData name="Thomas Dijksman" userId="09f8a3092f145cf6" providerId="LiveId" clId="{A677310F-3722-4347-9C11-D5DAF9D1D1F2}" dt="2025-03-14T08:10:41.102" v="2228" actId="1076"/>
          <ac:picMkLst>
            <pc:docMk/>
            <pc:sldMk cId="3889885630" sldId="309"/>
            <ac:picMk id="9" creationId="{E003203F-ADE4-A478-BD45-DA28EC4FCF51}"/>
          </ac:picMkLst>
        </pc:picChg>
        <pc:picChg chg="mod">
          <ac:chgData name="Thomas Dijksman" userId="09f8a3092f145cf6" providerId="LiveId" clId="{A677310F-3722-4347-9C11-D5DAF9D1D1F2}" dt="2025-03-14T08:10:46.450" v="2229" actId="1076"/>
          <ac:picMkLst>
            <pc:docMk/>
            <pc:sldMk cId="3889885630" sldId="309"/>
            <ac:picMk id="10" creationId="{E6ABC62C-2A08-894F-17BE-FC1089373767}"/>
          </ac:picMkLst>
        </pc:picChg>
        <pc:picChg chg="mod">
          <ac:chgData name="Thomas Dijksman" userId="09f8a3092f145cf6" providerId="LiveId" clId="{A677310F-3722-4347-9C11-D5DAF9D1D1F2}" dt="2025-03-14T08:10:37.116" v="2227" actId="1076"/>
          <ac:picMkLst>
            <pc:docMk/>
            <pc:sldMk cId="3889885630" sldId="309"/>
            <ac:picMk id="11" creationId="{6AE368F4-29CF-F73A-DE5B-6BE2E93014CD}"/>
          </ac:picMkLst>
        </pc:picChg>
        <pc:picChg chg="mod">
          <ac:chgData name="Thomas Dijksman" userId="09f8a3092f145cf6" providerId="LiveId" clId="{A677310F-3722-4347-9C11-D5DAF9D1D1F2}" dt="2025-03-14T08:10:37.116" v="2227" actId="1076"/>
          <ac:picMkLst>
            <pc:docMk/>
            <pc:sldMk cId="3889885630" sldId="309"/>
            <ac:picMk id="13" creationId="{F2D9C33F-D03F-9E17-41B7-7D2815DE78DC}"/>
          </ac:picMkLst>
        </pc:picChg>
        <pc:picChg chg="mod">
          <ac:chgData name="Thomas Dijksman" userId="09f8a3092f145cf6" providerId="LiveId" clId="{A677310F-3722-4347-9C11-D5DAF9D1D1F2}" dt="2025-03-14T08:10:37.116" v="2227" actId="1076"/>
          <ac:picMkLst>
            <pc:docMk/>
            <pc:sldMk cId="3889885630" sldId="309"/>
            <ac:picMk id="14" creationId="{29FB55B1-04BD-FA6F-978A-9987B25A780F}"/>
          </ac:picMkLst>
        </pc:picChg>
        <pc:picChg chg="mod">
          <ac:chgData name="Thomas Dijksman" userId="09f8a3092f145cf6" providerId="LiveId" clId="{A677310F-3722-4347-9C11-D5DAF9D1D1F2}" dt="2025-03-14T08:10:37.116" v="2227" actId="1076"/>
          <ac:picMkLst>
            <pc:docMk/>
            <pc:sldMk cId="3889885630" sldId="309"/>
            <ac:picMk id="15" creationId="{455EEBBC-547D-C0FE-0306-61C784799DBF}"/>
          </ac:picMkLst>
        </pc:picChg>
        <pc:picChg chg="add mod ord">
          <ac:chgData name="Thomas Dijksman" userId="09f8a3092f145cf6" providerId="LiveId" clId="{A677310F-3722-4347-9C11-D5DAF9D1D1F2}" dt="2025-03-12T16:42:29.393" v="2015" actId="29295"/>
          <ac:picMkLst>
            <pc:docMk/>
            <pc:sldMk cId="3889885630" sldId="309"/>
            <ac:picMk id="19" creationId="{381D5DF1-8D01-7183-90BF-9423C473F543}"/>
          </ac:picMkLst>
        </pc:picChg>
      </pc:sldChg>
      <pc:sldChg chg="addSp delSp modSp mod">
        <pc:chgData name="Thomas Dijksman" userId="09f8a3092f145cf6" providerId="LiveId" clId="{A677310F-3722-4347-9C11-D5DAF9D1D1F2}" dt="2025-03-14T08:30:59.337" v="3017" actId="14100"/>
        <pc:sldMkLst>
          <pc:docMk/>
          <pc:sldMk cId="3144657481" sldId="310"/>
        </pc:sldMkLst>
        <pc:spChg chg="mod">
          <ac:chgData name="Thomas Dijksman" userId="09f8a3092f145cf6" providerId="LiveId" clId="{A677310F-3722-4347-9C11-D5DAF9D1D1F2}" dt="2025-03-14T08:30:33.943" v="3012" actId="20577"/>
          <ac:spMkLst>
            <pc:docMk/>
            <pc:sldMk cId="3144657481" sldId="310"/>
            <ac:spMk id="3" creationId="{A055166B-C79D-8BFB-D129-24219FF2E6DF}"/>
          </ac:spMkLst>
        </pc:spChg>
        <pc:spChg chg="mod">
          <ac:chgData name="Thomas Dijksman" userId="09f8a3092f145cf6" providerId="LiveId" clId="{A677310F-3722-4347-9C11-D5DAF9D1D1F2}" dt="2025-03-14T08:30:59.337" v="3017" actId="14100"/>
          <ac:spMkLst>
            <pc:docMk/>
            <pc:sldMk cId="3144657481" sldId="310"/>
            <ac:spMk id="5" creationId="{9B652599-1BFF-E9EB-0ED8-4EF2672360B3}"/>
          </ac:spMkLst>
        </pc:spChg>
        <pc:picChg chg="mod">
          <ac:chgData name="Thomas Dijksman" userId="09f8a3092f145cf6" providerId="LiveId" clId="{A677310F-3722-4347-9C11-D5DAF9D1D1F2}" dt="2025-03-14T08:14:56.098" v="2255" actId="1076"/>
          <ac:picMkLst>
            <pc:docMk/>
            <pc:sldMk cId="3144657481" sldId="310"/>
            <ac:picMk id="6" creationId="{5E58BCA1-E46A-AA8E-C62B-93B29375D62A}"/>
          </ac:picMkLst>
        </pc:picChg>
        <pc:picChg chg="mod">
          <ac:chgData name="Thomas Dijksman" userId="09f8a3092f145cf6" providerId="LiveId" clId="{A677310F-3722-4347-9C11-D5DAF9D1D1F2}" dt="2025-03-14T08:14:56.098" v="2255" actId="1076"/>
          <ac:picMkLst>
            <pc:docMk/>
            <pc:sldMk cId="3144657481" sldId="310"/>
            <ac:picMk id="8" creationId="{261213DE-645B-E94E-CAA5-1A3FC7992394}"/>
          </ac:picMkLst>
        </pc:picChg>
        <pc:picChg chg="mod">
          <ac:chgData name="Thomas Dijksman" userId="09f8a3092f145cf6" providerId="LiveId" clId="{A677310F-3722-4347-9C11-D5DAF9D1D1F2}" dt="2025-03-14T08:14:56.098" v="2255" actId="1076"/>
          <ac:picMkLst>
            <pc:docMk/>
            <pc:sldMk cId="3144657481" sldId="310"/>
            <ac:picMk id="9" creationId="{2C887FE7-34E1-3E52-271F-BB478F5E74E1}"/>
          </ac:picMkLst>
        </pc:picChg>
        <pc:picChg chg="mod">
          <ac:chgData name="Thomas Dijksman" userId="09f8a3092f145cf6" providerId="LiveId" clId="{A677310F-3722-4347-9C11-D5DAF9D1D1F2}" dt="2025-03-14T08:14:56.098" v="2255" actId="1076"/>
          <ac:picMkLst>
            <pc:docMk/>
            <pc:sldMk cId="3144657481" sldId="310"/>
            <ac:picMk id="10" creationId="{4E9715F3-8E6E-C58E-7190-A4E169253DA7}"/>
          </ac:picMkLst>
        </pc:picChg>
        <pc:picChg chg="add mod ord">
          <ac:chgData name="Thomas Dijksman" userId="09f8a3092f145cf6" providerId="LiveId" clId="{A677310F-3722-4347-9C11-D5DAF9D1D1F2}" dt="2025-03-14T08:14:34.258" v="2254" actId="1076"/>
          <ac:picMkLst>
            <pc:docMk/>
            <pc:sldMk cId="3144657481" sldId="310"/>
            <ac:picMk id="14" creationId="{132EA71B-39F2-D0C0-5A80-71796F535EC0}"/>
          </ac:picMkLst>
        </pc:picChg>
      </pc:sldChg>
      <pc:sldChg chg="addSp mod">
        <pc:chgData name="Thomas Dijksman" userId="09f8a3092f145cf6" providerId="LiveId" clId="{A677310F-3722-4347-9C11-D5DAF9D1D1F2}" dt="2025-03-12T15:13:12.755" v="48" actId="22"/>
        <pc:sldMkLst>
          <pc:docMk/>
          <pc:sldMk cId="3127224522" sldId="311"/>
        </pc:sldMkLst>
        <pc:picChg chg="add">
          <ac:chgData name="Thomas Dijksman" userId="09f8a3092f145cf6" providerId="LiveId" clId="{A677310F-3722-4347-9C11-D5DAF9D1D1F2}" dt="2025-03-12T15:13:12.755" v="48" actId="22"/>
          <ac:picMkLst>
            <pc:docMk/>
            <pc:sldMk cId="3127224522" sldId="311"/>
            <ac:picMk id="7" creationId="{F02015A8-1FCF-7A20-3529-B0AB0FD2AA1B}"/>
          </ac:picMkLst>
        </pc:picChg>
      </pc:sldChg>
      <pc:sldChg chg="modSp mod">
        <pc:chgData name="Thomas Dijksman" userId="09f8a3092f145cf6" providerId="LiveId" clId="{A677310F-3722-4347-9C11-D5DAF9D1D1F2}" dt="2025-03-14T08:11:56.379" v="2237" actId="1076"/>
        <pc:sldMkLst>
          <pc:docMk/>
          <pc:sldMk cId="3142342633" sldId="316"/>
        </pc:sldMkLst>
        <pc:spChg chg="mod">
          <ac:chgData name="Thomas Dijksman" userId="09f8a3092f145cf6" providerId="LiveId" clId="{A677310F-3722-4347-9C11-D5DAF9D1D1F2}" dt="2025-03-14T08:11:56.379" v="2237" actId="1076"/>
          <ac:spMkLst>
            <pc:docMk/>
            <pc:sldMk cId="3142342633" sldId="316"/>
            <ac:spMk id="4" creationId="{CB731F0D-AEC3-BED3-0082-11D8973C7CD4}"/>
          </ac:spMkLst>
        </pc:spChg>
      </pc:sldChg>
      <pc:sldChg chg="addSp modSp mod">
        <pc:chgData name="Thomas Dijksman" userId="09f8a3092f145cf6" providerId="LiveId" clId="{A677310F-3722-4347-9C11-D5DAF9D1D1F2}" dt="2025-03-14T08:18:19.373" v="2346" actId="14100"/>
        <pc:sldMkLst>
          <pc:docMk/>
          <pc:sldMk cId="3634746469" sldId="318"/>
        </pc:sldMkLst>
        <pc:spChg chg="mod">
          <ac:chgData name="Thomas Dijksman" userId="09f8a3092f145cf6" providerId="LiveId" clId="{A677310F-3722-4347-9C11-D5DAF9D1D1F2}" dt="2025-03-14T08:18:08.049" v="2343" actId="403"/>
          <ac:spMkLst>
            <pc:docMk/>
            <pc:sldMk cId="3634746469" sldId="318"/>
            <ac:spMk id="3" creationId="{D2B0AFB2-EE0A-5755-F36F-3C9B7C1B2B2E}"/>
          </ac:spMkLst>
        </pc:spChg>
        <pc:spChg chg="mod">
          <ac:chgData name="Thomas Dijksman" userId="09f8a3092f145cf6" providerId="LiveId" clId="{A677310F-3722-4347-9C11-D5DAF9D1D1F2}" dt="2025-03-14T08:18:19.373" v="2346" actId="14100"/>
          <ac:spMkLst>
            <pc:docMk/>
            <pc:sldMk cId="3634746469" sldId="318"/>
            <ac:spMk id="5" creationId="{D4269C00-B0ED-6796-A5E7-1DAC3A152F39}"/>
          </ac:spMkLst>
        </pc:spChg>
        <pc:picChg chg="add mod">
          <ac:chgData name="Thomas Dijksman" userId="09f8a3092f145cf6" providerId="LiveId" clId="{A677310F-3722-4347-9C11-D5DAF9D1D1F2}" dt="2025-03-12T16:38:58.452" v="1986" actId="1076"/>
          <ac:picMkLst>
            <pc:docMk/>
            <pc:sldMk cId="3634746469" sldId="318"/>
            <ac:picMk id="7" creationId="{3279FDED-E508-6B00-512B-FD56B564F426}"/>
          </ac:picMkLst>
        </pc:picChg>
        <pc:picChg chg="add mod">
          <ac:chgData name="Thomas Dijksman" userId="09f8a3092f145cf6" providerId="LiveId" clId="{A677310F-3722-4347-9C11-D5DAF9D1D1F2}" dt="2025-03-12T16:39:17.476" v="1991" actId="1440"/>
          <ac:picMkLst>
            <pc:docMk/>
            <pc:sldMk cId="3634746469" sldId="318"/>
            <ac:picMk id="8" creationId="{07C06508-AA9D-263A-90C3-E66F15581067}"/>
          </ac:picMkLst>
        </pc:picChg>
      </pc:sldChg>
      <pc:sldChg chg="modSp mod modAnim">
        <pc:chgData name="Thomas Dijksman" userId="09f8a3092f145cf6" providerId="LiveId" clId="{A677310F-3722-4347-9C11-D5DAF9D1D1F2}" dt="2025-03-14T08:21:06.209" v="2670" actId="403"/>
        <pc:sldMkLst>
          <pc:docMk/>
          <pc:sldMk cId="326624700" sldId="319"/>
        </pc:sldMkLst>
        <pc:spChg chg="mod">
          <ac:chgData name="Thomas Dijksman" userId="09f8a3092f145cf6" providerId="LiveId" clId="{A677310F-3722-4347-9C11-D5DAF9D1D1F2}" dt="2025-03-14T08:20:11.990" v="2661" actId="113"/>
          <ac:spMkLst>
            <pc:docMk/>
            <pc:sldMk cId="326624700" sldId="319"/>
            <ac:spMk id="3" creationId="{02911E43-D45F-1440-7AEF-59E985012B3D}"/>
          </ac:spMkLst>
        </pc:spChg>
        <pc:spChg chg="mod">
          <ac:chgData name="Thomas Dijksman" userId="09f8a3092f145cf6" providerId="LiveId" clId="{A677310F-3722-4347-9C11-D5DAF9D1D1F2}" dt="2025-03-14T08:21:06.209" v="2670" actId="403"/>
          <ac:spMkLst>
            <pc:docMk/>
            <pc:sldMk cId="326624700" sldId="319"/>
            <ac:spMk id="5" creationId="{83FD88A3-5609-FC56-7C41-9DF43983AC07}"/>
          </ac:spMkLst>
        </pc:spChg>
      </pc:sldChg>
      <pc:sldChg chg="addSp delSp modSp mod">
        <pc:chgData name="Thomas Dijksman" userId="09f8a3092f145cf6" providerId="LiveId" clId="{A677310F-3722-4347-9C11-D5DAF9D1D1F2}" dt="2025-03-14T08:21:29.318" v="2717" actId="20577"/>
        <pc:sldMkLst>
          <pc:docMk/>
          <pc:sldMk cId="2999081038" sldId="320"/>
        </pc:sldMkLst>
        <pc:spChg chg="add mod">
          <ac:chgData name="Thomas Dijksman" userId="09f8a3092f145cf6" providerId="LiveId" clId="{A677310F-3722-4347-9C11-D5DAF9D1D1F2}" dt="2025-03-14T08:21:29.318" v="2717" actId="20577"/>
          <ac:spMkLst>
            <pc:docMk/>
            <pc:sldMk cId="2999081038" sldId="320"/>
            <ac:spMk id="2" creationId="{8BC39B02-A024-37BC-10C3-1CB244597372}"/>
          </ac:spMkLst>
        </pc:spChg>
        <pc:spChg chg="add mod">
          <ac:chgData name="Thomas Dijksman" userId="09f8a3092f145cf6" providerId="LiveId" clId="{A677310F-3722-4347-9C11-D5DAF9D1D1F2}" dt="2025-03-12T16:27:48.614" v="1920" actId="14100"/>
          <ac:spMkLst>
            <pc:docMk/>
            <pc:sldMk cId="2999081038" sldId="320"/>
            <ac:spMk id="17" creationId="{05D0A70E-1D15-BD17-1A46-7413ADE7DAFA}"/>
          </ac:spMkLst>
        </pc:spChg>
        <pc:spChg chg="add mod">
          <ac:chgData name="Thomas Dijksman" userId="09f8a3092f145cf6" providerId="LiveId" clId="{A677310F-3722-4347-9C11-D5DAF9D1D1F2}" dt="2025-03-12T16:29:04.630" v="1929" actId="14100"/>
          <ac:spMkLst>
            <pc:docMk/>
            <pc:sldMk cId="2999081038" sldId="320"/>
            <ac:spMk id="19" creationId="{401D698F-22AE-6F7A-B47E-929000B26BD9}"/>
          </ac:spMkLst>
        </pc:spChg>
        <pc:picChg chg="add mod">
          <ac:chgData name="Thomas Dijksman" userId="09f8a3092f145cf6" providerId="LiveId" clId="{A677310F-3722-4347-9C11-D5DAF9D1D1F2}" dt="2025-03-12T16:27:17.601" v="1916" actId="1076"/>
          <ac:picMkLst>
            <pc:docMk/>
            <pc:sldMk cId="2999081038" sldId="320"/>
            <ac:picMk id="3" creationId="{1BDCBC57-755C-A3F2-2C97-69FC5D3C1CAC}"/>
          </ac:picMkLst>
        </pc:picChg>
        <pc:picChg chg="add mod">
          <ac:chgData name="Thomas Dijksman" userId="09f8a3092f145cf6" providerId="LiveId" clId="{A677310F-3722-4347-9C11-D5DAF9D1D1F2}" dt="2025-03-12T16:27:17.601" v="1916" actId="1076"/>
          <ac:picMkLst>
            <pc:docMk/>
            <pc:sldMk cId="2999081038" sldId="320"/>
            <ac:picMk id="5" creationId="{044CBF94-CE64-E395-54FF-630A0A321574}"/>
          </ac:picMkLst>
        </pc:picChg>
        <pc:picChg chg="add mod">
          <ac:chgData name="Thomas Dijksman" userId="09f8a3092f145cf6" providerId="LiveId" clId="{A677310F-3722-4347-9C11-D5DAF9D1D1F2}" dt="2025-03-12T16:27:17.601" v="1916" actId="1076"/>
          <ac:picMkLst>
            <pc:docMk/>
            <pc:sldMk cId="2999081038" sldId="320"/>
            <ac:picMk id="11" creationId="{65357663-48E1-998A-362D-CA0F760600EA}"/>
          </ac:picMkLst>
        </pc:picChg>
        <pc:cxnChg chg="add mod">
          <ac:chgData name="Thomas Dijksman" userId="09f8a3092f145cf6" providerId="LiveId" clId="{A677310F-3722-4347-9C11-D5DAF9D1D1F2}" dt="2025-03-12T16:28:07.552" v="1922" actId="1076"/>
          <ac:cxnSpMkLst>
            <pc:docMk/>
            <pc:sldMk cId="2999081038" sldId="320"/>
            <ac:cxnSpMk id="9" creationId="{381C198D-8FCF-D68B-3BD3-F1FFF389CC11}"/>
          </ac:cxnSpMkLst>
        </pc:cxnChg>
        <pc:cxnChg chg="add mod">
          <ac:chgData name="Thomas Dijksman" userId="09f8a3092f145cf6" providerId="LiveId" clId="{A677310F-3722-4347-9C11-D5DAF9D1D1F2}" dt="2025-03-12T16:28:21.167" v="1924" actId="14100"/>
          <ac:cxnSpMkLst>
            <pc:docMk/>
            <pc:sldMk cId="2999081038" sldId="320"/>
            <ac:cxnSpMk id="12" creationId="{44533E5B-3CE2-24D2-CA86-1532B0435C64}"/>
          </ac:cxnSpMkLst>
        </pc:cxnChg>
      </pc:sldChg>
      <pc:sldChg chg="modSp mod">
        <pc:chgData name="Thomas Dijksman" userId="09f8a3092f145cf6" providerId="LiveId" clId="{A677310F-3722-4347-9C11-D5DAF9D1D1F2}" dt="2025-03-12T16:06:39.307" v="1302" actId="20577"/>
        <pc:sldMkLst>
          <pc:docMk/>
          <pc:sldMk cId="933672332" sldId="321"/>
        </pc:sldMkLst>
        <pc:spChg chg="mod">
          <ac:chgData name="Thomas Dijksman" userId="09f8a3092f145cf6" providerId="LiveId" clId="{A677310F-3722-4347-9C11-D5DAF9D1D1F2}" dt="2025-03-12T16:06:39.307" v="1302" actId="20577"/>
          <ac:spMkLst>
            <pc:docMk/>
            <pc:sldMk cId="933672332" sldId="321"/>
            <ac:spMk id="3" creationId="{3CB795B6-15C5-B2DF-2E38-FE4E632DE482}"/>
          </ac:spMkLst>
        </pc:spChg>
      </pc:sldChg>
      <pc:sldChg chg="del">
        <pc:chgData name="Thomas Dijksman" userId="09f8a3092f145cf6" providerId="LiveId" clId="{A677310F-3722-4347-9C11-D5DAF9D1D1F2}" dt="2025-03-12T16:06:20.254" v="1261" actId="47"/>
        <pc:sldMkLst>
          <pc:docMk/>
          <pc:sldMk cId="756064361" sldId="322"/>
        </pc:sldMkLst>
      </pc:sldChg>
      <pc:sldChg chg="del">
        <pc:chgData name="Thomas Dijksman" userId="09f8a3092f145cf6" providerId="LiveId" clId="{A677310F-3722-4347-9C11-D5DAF9D1D1F2}" dt="2025-03-12T16:06:22.042" v="1262" actId="47"/>
        <pc:sldMkLst>
          <pc:docMk/>
          <pc:sldMk cId="722146319" sldId="323"/>
        </pc:sldMkLst>
      </pc:sldChg>
      <pc:sldChg chg="addSp delSp modSp add mod modAnim">
        <pc:chgData name="Thomas Dijksman" userId="09f8a3092f145cf6" providerId="LiveId" clId="{A677310F-3722-4347-9C11-D5DAF9D1D1F2}" dt="2025-03-12T16:09:29.635" v="1507" actId="20577"/>
        <pc:sldMkLst>
          <pc:docMk/>
          <pc:sldMk cId="4008655117" sldId="325"/>
        </pc:sldMkLst>
        <pc:spChg chg="mod">
          <ac:chgData name="Thomas Dijksman" userId="09f8a3092f145cf6" providerId="LiveId" clId="{A677310F-3722-4347-9C11-D5DAF9D1D1F2}" dt="2025-03-12T16:06:57.254" v="1329" actId="20577"/>
          <ac:spMkLst>
            <pc:docMk/>
            <pc:sldMk cId="4008655117" sldId="325"/>
            <ac:spMk id="2" creationId="{1F51A4EB-CA17-ACD9-7E17-A0025CE67698}"/>
          </ac:spMkLst>
        </pc:spChg>
        <pc:spChg chg="add mod">
          <ac:chgData name="Thomas Dijksman" userId="09f8a3092f145cf6" providerId="LiveId" clId="{A677310F-3722-4347-9C11-D5DAF9D1D1F2}" dt="2025-03-12T16:02:09.471" v="1236" actId="404"/>
          <ac:spMkLst>
            <pc:docMk/>
            <pc:sldMk cId="4008655117" sldId="325"/>
            <ac:spMk id="6" creationId="{B42CA6B8-41D4-EB0F-19E7-34348BAD2D3E}"/>
          </ac:spMkLst>
        </pc:spChg>
        <pc:spChg chg="add mod">
          <ac:chgData name="Thomas Dijksman" userId="09f8a3092f145cf6" providerId="LiveId" clId="{A677310F-3722-4347-9C11-D5DAF9D1D1F2}" dt="2025-03-12T15:50:31.337" v="281" actId="207"/>
          <ac:spMkLst>
            <pc:docMk/>
            <pc:sldMk cId="4008655117" sldId="325"/>
            <ac:spMk id="11" creationId="{7A4C219D-3883-FEAF-9FF4-948CC2374FAD}"/>
          </ac:spMkLst>
        </pc:spChg>
        <pc:spChg chg="add mod">
          <ac:chgData name="Thomas Dijksman" userId="09f8a3092f145cf6" providerId="LiveId" clId="{A677310F-3722-4347-9C11-D5DAF9D1D1F2}" dt="2025-03-12T15:56:36.635" v="559" actId="11"/>
          <ac:spMkLst>
            <pc:docMk/>
            <pc:sldMk cId="4008655117" sldId="325"/>
            <ac:spMk id="12" creationId="{9C074505-0A3C-EF03-9AD0-D363E00B90A6}"/>
          </ac:spMkLst>
        </pc:spChg>
        <pc:spChg chg="add mod">
          <ac:chgData name="Thomas Dijksman" userId="09f8a3092f145cf6" providerId="LiveId" clId="{A677310F-3722-4347-9C11-D5DAF9D1D1F2}" dt="2025-03-12T15:59:48.213" v="964" actId="20577"/>
          <ac:spMkLst>
            <pc:docMk/>
            <pc:sldMk cId="4008655117" sldId="325"/>
            <ac:spMk id="13" creationId="{564A48D6-8D62-CAAE-922B-AD5E1E19132D}"/>
          </ac:spMkLst>
        </pc:spChg>
        <pc:spChg chg="add mod">
          <ac:chgData name="Thomas Dijksman" userId="09f8a3092f145cf6" providerId="LiveId" clId="{A677310F-3722-4347-9C11-D5DAF9D1D1F2}" dt="2025-03-12T16:05:06.868" v="1253" actId="1076"/>
          <ac:spMkLst>
            <pc:docMk/>
            <pc:sldMk cId="4008655117" sldId="325"/>
            <ac:spMk id="14" creationId="{F3E342D9-636E-9196-3F02-50A241B341CA}"/>
          </ac:spMkLst>
        </pc:spChg>
        <pc:spChg chg="add mod">
          <ac:chgData name="Thomas Dijksman" userId="09f8a3092f145cf6" providerId="LiveId" clId="{A677310F-3722-4347-9C11-D5DAF9D1D1F2}" dt="2025-03-12T16:06:08.692" v="1260" actId="207"/>
          <ac:spMkLst>
            <pc:docMk/>
            <pc:sldMk cId="4008655117" sldId="325"/>
            <ac:spMk id="28" creationId="{60D09707-760A-DAAB-F0DA-F69B151067BE}"/>
          </ac:spMkLst>
        </pc:spChg>
        <pc:picChg chg="add mod">
          <ac:chgData name="Thomas Dijksman" userId="09f8a3092f145cf6" providerId="LiveId" clId="{A677310F-3722-4347-9C11-D5DAF9D1D1F2}" dt="2025-03-12T16:05:25.604" v="1255" actId="1076"/>
          <ac:picMkLst>
            <pc:docMk/>
            <pc:sldMk cId="4008655117" sldId="325"/>
            <ac:picMk id="21" creationId="{5CF8A8D4-EF34-341F-9FCF-E3687655DB93}"/>
          </ac:picMkLst>
        </pc:picChg>
        <pc:picChg chg="add mod">
          <ac:chgData name="Thomas Dijksman" userId="09f8a3092f145cf6" providerId="LiveId" clId="{A677310F-3722-4347-9C11-D5DAF9D1D1F2}" dt="2025-03-12T16:03:31.590" v="1244" actId="14100"/>
          <ac:picMkLst>
            <pc:docMk/>
            <pc:sldMk cId="4008655117" sldId="325"/>
            <ac:picMk id="23" creationId="{74CC89B2-5743-AC34-0E9B-685A07F6C541}"/>
          </ac:picMkLst>
        </pc:picChg>
        <pc:picChg chg="add mod">
          <ac:chgData name="Thomas Dijksman" userId="09f8a3092f145cf6" providerId="LiveId" clId="{A677310F-3722-4347-9C11-D5DAF9D1D1F2}" dt="2025-03-12T16:04:12.286" v="1248" actId="1076"/>
          <ac:picMkLst>
            <pc:docMk/>
            <pc:sldMk cId="4008655117" sldId="325"/>
            <ac:picMk id="25" creationId="{E0D0A5B7-655E-AC4B-27B1-FB45C176F91F}"/>
          </ac:picMkLst>
        </pc:picChg>
        <pc:picChg chg="add mod">
          <ac:chgData name="Thomas Dijksman" userId="09f8a3092f145cf6" providerId="LiveId" clId="{A677310F-3722-4347-9C11-D5DAF9D1D1F2}" dt="2025-03-12T16:05:41.785" v="1257" actId="1076"/>
          <ac:picMkLst>
            <pc:docMk/>
            <pc:sldMk cId="4008655117" sldId="325"/>
            <ac:picMk id="27" creationId="{48839DEF-F8C3-7329-B26E-3EF7F72E4D95}"/>
          </ac:picMkLst>
        </pc:picChg>
        <pc:cxnChg chg="add mod">
          <ac:chgData name="Thomas Dijksman" userId="09f8a3092f145cf6" providerId="LiveId" clId="{A677310F-3722-4347-9C11-D5DAF9D1D1F2}" dt="2025-03-12T15:50:05.955" v="278" actId="1076"/>
          <ac:cxnSpMkLst>
            <pc:docMk/>
            <pc:sldMk cId="4008655117" sldId="325"/>
            <ac:cxnSpMk id="8" creationId="{E9A9CC05-A800-5CA2-E482-49ACBD6DD125}"/>
          </ac:cxnSpMkLst>
        </pc:cxnChg>
        <pc:cxnChg chg="add mod">
          <ac:chgData name="Thomas Dijksman" userId="09f8a3092f145cf6" providerId="LiveId" clId="{A677310F-3722-4347-9C11-D5DAF9D1D1F2}" dt="2025-03-12T15:50:13.125" v="279" actId="1076"/>
          <ac:cxnSpMkLst>
            <pc:docMk/>
            <pc:sldMk cId="4008655117" sldId="325"/>
            <ac:cxnSpMk id="10" creationId="{2A307040-BDD2-D963-F0A2-FF5B40D25DC3}"/>
          </ac:cxnSpMkLst>
        </pc:cxnChg>
      </pc:sldChg>
      <pc:sldChg chg="addSp delSp modSp new del mod">
        <pc:chgData name="Thomas Dijksman" userId="09f8a3092f145cf6" providerId="LiveId" clId="{A677310F-3722-4347-9C11-D5DAF9D1D1F2}" dt="2025-03-12T16:18:14.995" v="1685" actId="47"/>
        <pc:sldMkLst>
          <pc:docMk/>
          <pc:sldMk cId="2007552450" sldId="326"/>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https://derondevenen-my.sharepoint.com/personal/c_licht_derondevenen_nl/Documents/Carmilla/Projecten,%20processen%20en%20kwaliteit/Besparingsopgave/Nul_meting%20cijfers.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nl-NL"/>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900" b="0" i="0" u="none" strike="noStrike" kern="1200" cap="none" spc="20" baseline="0">
                <a:solidFill>
                  <a:schemeClr val="tx1">
                    <a:lumMod val="50000"/>
                    <a:lumOff val="50000"/>
                  </a:schemeClr>
                </a:solidFill>
                <a:latin typeface="+mn-lt"/>
                <a:ea typeface="+mn-ea"/>
                <a:cs typeface="+mn-cs"/>
              </a:defRPr>
            </a:pPr>
            <a:r>
              <a:rPr lang="nl-NL" sz="1100" dirty="0"/>
              <a:t>Aantal verwijzingen</a:t>
            </a:r>
          </a:p>
        </c:rich>
      </c:tx>
      <c:layout>
        <c:manualLayout>
          <c:xMode val="edge"/>
          <c:yMode val="edge"/>
          <c:x val="0.2539580707767114"/>
          <c:y val="2.3084732176208607E-2"/>
        </c:manualLayout>
      </c:layout>
      <c:overlay val="0"/>
      <c:spPr>
        <a:noFill/>
        <a:ln>
          <a:noFill/>
        </a:ln>
        <a:effectLst/>
      </c:spPr>
      <c:txPr>
        <a:bodyPr rot="0" spcFirstLastPara="1" vertOverflow="ellipsis" vert="horz" wrap="square" anchor="ctr" anchorCtr="1"/>
        <a:lstStyle/>
        <a:p>
          <a:pPr>
            <a:defRPr sz="900" b="0" i="0" u="none" strike="noStrike" kern="1200" cap="none" spc="20" baseline="0">
              <a:solidFill>
                <a:schemeClr val="tx1">
                  <a:lumMod val="50000"/>
                  <a:lumOff val="50000"/>
                </a:schemeClr>
              </a:solidFill>
              <a:latin typeface="+mn-lt"/>
              <a:ea typeface="+mn-ea"/>
              <a:cs typeface="+mn-cs"/>
            </a:defRPr>
          </a:pPr>
          <a:endParaRPr lang="nl-NL"/>
        </a:p>
      </c:txPr>
    </c:title>
    <c:autoTitleDeleted val="0"/>
    <c:plotArea>
      <c:layout/>
      <c:barChart>
        <c:barDir val="col"/>
        <c:grouping val="stacked"/>
        <c:varyColors val="0"/>
        <c:ser>
          <c:idx val="0"/>
          <c:order val="0"/>
          <c:tx>
            <c:strRef>
              <c:f>'Verwijzers per jaar'!$B$2</c:f>
              <c:strCache>
                <c:ptCount val="1"/>
                <c:pt idx="0">
                  <c:v>Huisarts                                                                                            </c:v>
                </c:pt>
              </c:strCache>
            </c:strRef>
          </c:tx>
          <c:spPr>
            <a:gradFill rotWithShape="1">
              <a:gsLst>
                <a:gs pos="0">
                  <a:schemeClr val="accent1">
                    <a:lumMod val="110000"/>
                    <a:satMod val="105000"/>
                    <a:tint val="67000"/>
                  </a:schemeClr>
                </a:gs>
                <a:gs pos="50000">
                  <a:schemeClr val="accent1">
                    <a:lumMod val="105000"/>
                    <a:satMod val="103000"/>
                    <a:tint val="73000"/>
                  </a:schemeClr>
                </a:gs>
                <a:gs pos="100000">
                  <a:schemeClr val="accent1">
                    <a:lumMod val="105000"/>
                    <a:satMod val="109000"/>
                    <a:tint val="81000"/>
                  </a:schemeClr>
                </a:gs>
              </a:gsLst>
              <a:lin ang="5400000" scaled="0"/>
            </a:gradFill>
            <a:ln w="9525" cap="flat" cmpd="sng" algn="ctr">
              <a:solidFill>
                <a:schemeClr val="accent1">
                  <a:shade val="95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50000"/>
                        <a:lumOff val="50000"/>
                      </a:schemeClr>
                    </a:solidFill>
                    <a:latin typeface="+mn-lt"/>
                    <a:ea typeface="+mn-ea"/>
                    <a:cs typeface="+mn-cs"/>
                  </a:defRPr>
                </a:pPr>
                <a:endParaRPr lang="nl-NL"/>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numRef>
              <c:f>'Verwijzers per jaar'!$C$1:$E$1</c:f>
              <c:numCache>
                <c:formatCode>General</c:formatCode>
                <c:ptCount val="3"/>
                <c:pt idx="0">
                  <c:v>2022</c:v>
                </c:pt>
                <c:pt idx="1">
                  <c:v>2023</c:v>
                </c:pt>
                <c:pt idx="2">
                  <c:v>2024</c:v>
                </c:pt>
              </c:numCache>
            </c:numRef>
          </c:cat>
          <c:val>
            <c:numRef>
              <c:f>'Verwijzers per jaar'!$C$2:$E$2</c:f>
              <c:numCache>
                <c:formatCode>General</c:formatCode>
                <c:ptCount val="3"/>
                <c:pt idx="0">
                  <c:v>449</c:v>
                </c:pt>
                <c:pt idx="1">
                  <c:v>438</c:v>
                </c:pt>
                <c:pt idx="2">
                  <c:v>443</c:v>
                </c:pt>
              </c:numCache>
            </c:numRef>
          </c:val>
          <c:extLst>
            <c:ext xmlns:c16="http://schemas.microsoft.com/office/drawing/2014/chart" uri="{C3380CC4-5D6E-409C-BE32-E72D297353CC}">
              <c16:uniqueId val="{00000000-D964-4503-94B1-8E5088E042DE}"/>
            </c:ext>
          </c:extLst>
        </c:ser>
        <c:ser>
          <c:idx val="1"/>
          <c:order val="1"/>
          <c:tx>
            <c:strRef>
              <c:f>'Verwijzers per jaar'!$B$3</c:f>
              <c:strCache>
                <c:ptCount val="1"/>
                <c:pt idx="0">
                  <c:v>Totaal</c:v>
                </c:pt>
              </c:strCache>
            </c:strRef>
          </c:tx>
          <c:spPr>
            <a:gradFill rotWithShape="1">
              <a:gsLst>
                <a:gs pos="0">
                  <a:schemeClr val="accent2">
                    <a:lumMod val="110000"/>
                    <a:satMod val="105000"/>
                    <a:tint val="67000"/>
                  </a:schemeClr>
                </a:gs>
                <a:gs pos="50000">
                  <a:schemeClr val="accent2">
                    <a:lumMod val="105000"/>
                    <a:satMod val="103000"/>
                    <a:tint val="73000"/>
                  </a:schemeClr>
                </a:gs>
                <a:gs pos="100000">
                  <a:schemeClr val="accent2">
                    <a:lumMod val="105000"/>
                    <a:satMod val="109000"/>
                    <a:tint val="81000"/>
                  </a:schemeClr>
                </a:gs>
              </a:gsLst>
              <a:lin ang="5400000" scaled="0"/>
            </a:gradFill>
            <a:ln w="9525" cap="flat" cmpd="sng" algn="ctr">
              <a:solidFill>
                <a:schemeClr val="accent2">
                  <a:shade val="95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50000"/>
                        <a:lumOff val="50000"/>
                      </a:schemeClr>
                    </a:solidFill>
                    <a:latin typeface="+mn-lt"/>
                    <a:ea typeface="+mn-ea"/>
                    <a:cs typeface="+mn-cs"/>
                  </a:defRPr>
                </a:pPr>
                <a:endParaRPr lang="nl-NL"/>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numRef>
              <c:f>'Verwijzers per jaar'!$C$1:$E$1</c:f>
              <c:numCache>
                <c:formatCode>General</c:formatCode>
                <c:ptCount val="3"/>
                <c:pt idx="0">
                  <c:v>2022</c:v>
                </c:pt>
                <c:pt idx="1">
                  <c:v>2023</c:v>
                </c:pt>
                <c:pt idx="2">
                  <c:v>2024</c:v>
                </c:pt>
              </c:numCache>
            </c:numRef>
          </c:cat>
          <c:val>
            <c:numRef>
              <c:f>'Verwijzers per jaar'!$C$3:$E$3</c:f>
              <c:numCache>
                <c:formatCode>General</c:formatCode>
                <c:ptCount val="3"/>
                <c:pt idx="0">
                  <c:v>880</c:v>
                </c:pt>
                <c:pt idx="1">
                  <c:v>1005</c:v>
                </c:pt>
                <c:pt idx="2">
                  <c:v>896</c:v>
                </c:pt>
              </c:numCache>
            </c:numRef>
          </c:val>
          <c:extLst>
            <c:ext xmlns:c16="http://schemas.microsoft.com/office/drawing/2014/chart" uri="{C3380CC4-5D6E-409C-BE32-E72D297353CC}">
              <c16:uniqueId val="{00000001-D964-4503-94B1-8E5088E042DE}"/>
            </c:ext>
          </c:extLst>
        </c:ser>
        <c:dLbls>
          <c:dLblPos val="ctr"/>
          <c:showLegendKey val="0"/>
          <c:showVal val="1"/>
          <c:showCatName val="0"/>
          <c:showSerName val="0"/>
          <c:showPercent val="0"/>
          <c:showBubbleSize val="0"/>
        </c:dLbls>
        <c:gapWidth val="150"/>
        <c:overlap val="100"/>
        <c:axId val="838455871"/>
        <c:axId val="838453951"/>
      </c:barChart>
      <c:catAx>
        <c:axId val="83845587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50000"/>
                    <a:lumOff val="50000"/>
                  </a:schemeClr>
                </a:solidFill>
                <a:latin typeface="+mn-lt"/>
                <a:ea typeface="+mn-ea"/>
                <a:cs typeface="+mn-cs"/>
              </a:defRPr>
            </a:pPr>
            <a:endParaRPr lang="nl-NL"/>
          </a:p>
        </c:txPr>
        <c:crossAx val="838453951"/>
        <c:crosses val="autoZero"/>
        <c:auto val="1"/>
        <c:lblAlgn val="ctr"/>
        <c:lblOffset val="100"/>
        <c:noMultiLvlLbl val="0"/>
      </c:catAx>
      <c:valAx>
        <c:axId val="838453951"/>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50000"/>
                    <a:lumOff val="50000"/>
                  </a:schemeClr>
                </a:solidFill>
                <a:latin typeface="+mn-lt"/>
                <a:ea typeface="+mn-ea"/>
                <a:cs typeface="+mn-cs"/>
              </a:defRPr>
            </a:pPr>
            <a:endParaRPr lang="nl-NL"/>
          </a:p>
        </c:txPr>
        <c:crossAx val="83845587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800" b="0" i="0" u="none" strike="noStrike" kern="1200" baseline="0">
              <a:solidFill>
                <a:schemeClr val="tx1">
                  <a:lumMod val="50000"/>
                  <a:lumOff val="50000"/>
                </a:schemeClr>
              </a:solidFill>
              <a:latin typeface="+mn-lt"/>
              <a:ea typeface="+mn-ea"/>
              <a:cs typeface="+mn-cs"/>
            </a:defRPr>
          </a:pPr>
          <a:endParaRPr lang="nl-NL"/>
        </a:p>
      </c:txPr>
    </c:legend>
    <c:plotVisOnly val="1"/>
    <c:dispBlanksAs val="gap"/>
    <c:showDLblsOverMax val="0"/>
  </c:chart>
  <c:spPr>
    <a:noFill/>
    <a:ln>
      <a:solidFill>
        <a:schemeClr val="tx1"/>
      </a:solidFill>
    </a:ln>
    <a:effectLst/>
  </c:spPr>
  <c:txPr>
    <a:bodyPr/>
    <a:lstStyle/>
    <a:p>
      <a:pPr>
        <a:defRPr/>
      </a:pPr>
      <a:endParaRPr lang="nl-NL"/>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01">
  <cs:axisTitle>
    <cs:lnRef idx="0"/>
    <cs:fillRef idx="0"/>
    <cs:effectRef idx="0"/>
    <cs:fontRef idx="minor">
      <a:schemeClr val="tx1">
        <a:lumMod val="50000"/>
        <a:lumOff val="50000"/>
      </a:schemeClr>
    </cs:fontRef>
    <cs:defRPr sz="1197" kern="1200" cap="all"/>
  </cs:axisTitle>
  <cs:category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50000"/>
        <a:lumOff val="50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
  <cs:dataPoint3D>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3D>
  <cs:dataPointLine>
    <cs:lnRef idx="0">
      <cs:styleClr val="auto"/>
    </cs:lnRef>
    <cs:fillRef idx="2">
      <cs:styleClr val="auto"/>
    </cs:fillRef>
    <cs:effectRef idx="1"/>
    <cs:fontRef idx="minor">
      <a:schemeClr val="dk1"/>
    </cs:fontRef>
    <cs:spPr>
      <a:ln w="15875" cap="rnd">
        <a:solidFill>
          <a:schemeClr val="phClr"/>
        </a:solidFill>
        <a:round/>
      </a:ln>
    </cs:spPr>
  </cs:dataPointLine>
  <cs:dataPointMarker>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Marker>
  <cs:dataPointMarkerLayout symbol="circle" size="4"/>
  <cs:dataPointWireframe>
    <cs:lnRef idx="0">
      <cs:styleClr val="auto"/>
    </cs:lnRef>
    <cs:fillRef idx="2"/>
    <cs:effectRef idx="0"/>
    <cs:fontRef idx="minor">
      <a:schemeClr val="dk1"/>
    </cs:fontRef>
    <cs:spPr>
      <a:ln w="9525" cap="rnd">
        <a:solidFill>
          <a:schemeClr val="phClr"/>
        </a:solidFill>
        <a:round/>
      </a:ln>
    </cs:spPr>
  </cs:dataPointWireframe>
  <cs:dataTable>
    <cs:lnRef idx="0"/>
    <cs:fillRef idx="0"/>
    <cs:effectRef idx="0"/>
    <cs:fontRef idx="minor">
      <a:schemeClr val="tx1">
        <a:lumMod val="50000"/>
        <a:lumOff val="50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prstDash val="dash"/>
      </a:ln>
    </cs:spPr>
  </cs:dropLine>
  <cs:errorBar>
    <cs:lnRef idx="0"/>
    <cs:fillRef idx="0"/>
    <cs:effectRef idx="0"/>
    <cs:fontRef idx="minor">
      <a:schemeClr val="dk1"/>
    </cs:fontRef>
    <cs:spPr>
      <a:ln w="9525">
        <a:solidFill>
          <a:schemeClr val="tx1">
            <a:lumMod val="50000"/>
            <a:lumOff val="50000"/>
          </a:schemeClr>
        </a:solidFill>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50000"/>
        <a:lumOff val="50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prstDash val="dash"/>
      </a:ln>
    </cs:spPr>
  </cs:seriesLine>
  <cs:title>
    <cs:lnRef idx="0"/>
    <cs:fillRef idx="0"/>
    <cs:effectRef idx="0"/>
    <cs:fontRef idx="minor">
      <a:schemeClr val="tx1">
        <a:lumMod val="50000"/>
        <a:lumOff val="50000"/>
      </a:schemeClr>
    </cs:fontRef>
    <cs:defRPr sz="1862" kern="1200" cap="none" spc="20" baseline="0"/>
  </cs:title>
  <cs:trendline>
    <cs:lnRef idx="0">
      <cs:styleClr val="auto"/>
    </cs:lnRef>
    <cs:fillRef idx="2"/>
    <cs:effectRef idx="0"/>
    <cs:fontRef idx="minor">
      <a:schemeClr val="dk1"/>
    </cs:fontRef>
    <cs:spPr>
      <a:ln w="9525" cap="rnd">
        <a:solidFill>
          <a:schemeClr val="phClr"/>
        </a:solidFill>
      </a:ln>
    </cs:spPr>
  </cs:trendline>
  <cs:trendlineLabel>
    <cs:lnRef idx="0"/>
    <cs:fillRef idx="0"/>
    <cs:effectRef idx="0"/>
    <cs:fontRef idx="minor">
      <a:schemeClr val="tx1">
        <a:lumMod val="50000"/>
        <a:lumOff val="50000"/>
      </a:schemeClr>
    </cs:fontRef>
    <cs:defRPr sz="1197"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50000"/>
        <a:lumOff val="50000"/>
      </a:schemeClr>
    </cs:fontRef>
    <cs:defRPr sz="1197" kern="1200"/>
  </cs:valueAxis>
  <cs:wall>
    <cs:lnRef idx="0"/>
    <cs:fillRef idx="0"/>
    <cs:effectRef idx="0"/>
    <cs:fontRef idx="minor">
      <a:schemeClr val="dk1"/>
    </cs:fontRef>
  </cs:wall>
</cs:chartStyle>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eldia">
    <p:spTree>
      <p:nvGrpSpPr>
        <p:cNvPr id="1" name=""/>
        <p:cNvGrpSpPr/>
        <p:nvPr/>
      </p:nvGrpSpPr>
      <p:grpSpPr>
        <a:xfrm>
          <a:off x="0" y="0"/>
          <a:ext cx="0" cy="0"/>
          <a:chOff x="0" y="0"/>
          <a:chExt cx="0" cy="0"/>
        </a:xfrm>
      </p:grpSpPr>
      <p:sp>
        <p:nvSpPr>
          <p:cNvPr id="12" name="Tijdelijke aanduiding voor afbeelding 11">
            <a:extLst>
              <a:ext uri="{FF2B5EF4-FFF2-40B4-BE49-F238E27FC236}">
                <a16:creationId xmlns:a16="http://schemas.microsoft.com/office/drawing/2014/main" id="{4CDF03EC-B849-95C9-3E31-75F61C7FE780}"/>
              </a:ext>
            </a:extLst>
          </p:cNvPr>
          <p:cNvSpPr>
            <a:spLocks noGrp="1"/>
          </p:cNvSpPr>
          <p:nvPr>
            <p:ph type="pic" sz="quarter" idx="10" hasCustomPrompt="1"/>
          </p:nvPr>
        </p:nvSpPr>
        <p:spPr>
          <a:xfrm>
            <a:off x="0" y="0"/>
            <a:ext cx="12192000" cy="6858000"/>
          </a:xfrm>
          <a:prstGeom prst="rect">
            <a:avLst/>
          </a:prstGeom>
          <a:blipFill dpi="0" rotWithShape="0">
            <a:blip r:embed="rId2">
              <a:alphaModFix amt="56000"/>
            </a:blip>
            <a:srcRect/>
            <a:tile tx="0" ty="0" sx="100000" sy="100000" flip="none" algn="tl"/>
          </a:blipFill>
        </p:spPr>
        <p:txBody>
          <a:bodyPr/>
          <a:lstStyle>
            <a:lvl1pPr marL="0" indent="0">
              <a:buNone/>
              <a:defRPr>
                <a:latin typeface="Seaford" panose="00000500000000000000" pitchFamily="2" charset="0"/>
              </a:defRPr>
            </a:lvl1pPr>
          </a:lstStyle>
          <a:p>
            <a:r>
              <a:rPr lang="nl-NL" dirty="0"/>
              <a:t>Klik op het pictogram om een afbeelding toe te voegen</a:t>
            </a:r>
            <a:endParaRPr lang="en-NL" dirty="0"/>
          </a:p>
        </p:txBody>
      </p:sp>
      <p:sp>
        <p:nvSpPr>
          <p:cNvPr id="2" name="Titel 1">
            <a:extLst>
              <a:ext uri="{FF2B5EF4-FFF2-40B4-BE49-F238E27FC236}">
                <a16:creationId xmlns:a16="http://schemas.microsoft.com/office/drawing/2014/main" id="{BF46AF70-80B8-A067-1007-97D4C969BA67}"/>
              </a:ext>
            </a:extLst>
          </p:cNvPr>
          <p:cNvSpPr>
            <a:spLocks noGrp="1"/>
          </p:cNvSpPr>
          <p:nvPr>
            <p:ph type="ctrTitle" hasCustomPrompt="1"/>
          </p:nvPr>
        </p:nvSpPr>
        <p:spPr>
          <a:xfrm>
            <a:off x="784925" y="3090203"/>
            <a:ext cx="5176488" cy="1919724"/>
          </a:xfrm>
          <a:gradFill flip="none" rotWithShape="1">
            <a:gsLst>
              <a:gs pos="0">
                <a:srgbClr val="009C8B">
                  <a:shade val="30000"/>
                  <a:satMod val="115000"/>
                </a:srgbClr>
              </a:gs>
              <a:gs pos="80000">
                <a:srgbClr val="009C8B">
                  <a:shade val="67500"/>
                  <a:satMod val="115000"/>
                </a:srgbClr>
              </a:gs>
              <a:gs pos="100000">
                <a:srgbClr val="9AC61E"/>
              </a:gs>
            </a:gsLst>
            <a:lin ang="2400000" scaled="0"/>
            <a:tileRect/>
          </a:gradFill>
        </p:spPr>
        <p:txBody>
          <a:bodyPr wrap="square" lIns="180000" tIns="180000" rIns="180000" bIns="180000" anchor="t"/>
          <a:lstStyle>
            <a:lvl1pPr algn="l">
              <a:defRPr sz="4000">
                <a:solidFill>
                  <a:schemeClr val="bg1"/>
                </a:solidFill>
                <a:latin typeface="Seaford" panose="00000500000000000000" pitchFamily="2" charset="0"/>
              </a:defRPr>
            </a:lvl1pPr>
          </a:lstStyle>
          <a:p>
            <a:r>
              <a:rPr lang="nl-NL" dirty="0"/>
              <a:t>Titel van presentatie (max 3 regels)</a:t>
            </a:r>
            <a:endParaRPr lang="en-NL" dirty="0"/>
          </a:p>
        </p:txBody>
      </p:sp>
      <p:sp>
        <p:nvSpPr>
          <p:cNvPr id="9" name="Tijdelijke aanduiding voor tekst 8">
            <a:extLst>
              <a:ext uri="{FF2B5EF4-FFF2-40B4-BE49-F238E27FC236}">
                <a16:creationId xmlns:a16="http://schemas.microsoft.com/office/drawing/2014/main" id="{449471C7-5AF2-0A38-C7ED-0F9ABDA866E1}"/>
              </a:ext>
            </a:extLst>
          </p:cNvPr>
          <p:cNvSpPr>
            <a:spLocks noGrp="1"/>
          </p:cNvSpPr>
          <p:nvPr>
            <p:ph type="body" sz="quarter" idx="13" hasCustomPrompt="1"/>
          </p:nvPr>
        </p:nvSpPr>
        <p:spPr>
          <a:xfrm>
            <a:off x="784925" y="5009928"/>
            <a:ext cx="5176488" cy="781976"/>
          </a:xfrm>
          <a:solidFill>
            <a:schemeClr val="bg1"/>
          </a:solidFill>
        </p:spPr>
        <p:txBody>
          <a:bodyPr>
            <a:normAutofit/>
          </a:bodyPr>
          <a:lstStyle>
            <a:lvl1pPr marL="0" indent="0">
              <a:buNone/>
              <a:defRPr sz="800"/>
            </a:lvl1pPr>
          </a:lstStyle>
          <a:p>
            <a:pPr lvl="0"/>
            <a:r>
              <a:rPr lang="nl-NL" dirty="0"/>
              <a:t> </a:t>
            </a:r>
            <a:endParaRPr lang="en-NL" dirty="0"/>
          </a:p>
        </p:txBody>
      </p:sp>
      <p:sp>
        <p:nvSpPr>
          <p:cNvPr id="16" name="Tijdelijke aanduiding voor tekst 15">
            <a:extLst>
              <a:ext uri="{FF2B5EF4-FFF2-40B4-BE49-F238E27FC236}">
                <a16:creationId xmlns:a16="http://schemas.microsoft.com/office/drawing/2014/main" id="{BE227746-1148-3529-51FA-C16734D1683C}"/>
              </a:ext>
            </a:extLst>
          </p:cNvPr>
          <p:cNvSpPr>
            <a:spLocks noGrp="1"/>
          </p:cNvSpPr>
          <p:nvPr>
            <p:ph type="body" sz="quarter" idx="11" hasCustomPrompt="1"/>
          </p:nvPr>
        </p:nvSpPr>
        <p:spPr>
          <a:xfrm>
            <a:off x="784925" y="5009928"/>
            <a:ext cx="3021091" cy="781976"/>
          </a:xfrm>
          <a:prstGeom prst="rect">
            <a:avLst/>
          </a:prstGeom>
        </p:spPr>
        <p:txBody>
          <a:bodyPr anchor="ctr">
            <a:noAutofit/>
          </a:bodyPr>
          <a:lstStyle>
            <a:lvl1pPr marL="0" indent="0">
              <a:lnSpc>
                <a:spcPct val="100000"/>
              </a:lnSpc>
              <a:spcBef>
                <a:spcPts val="0"/>
              </a:spcBef>
              <a:buNone/>
              <a:defRPr sz="800">
                <a:solidFill>
                  <a:schemeClr val="tx1"/>
                </a:solidFill>
                <a:latin typeface="Seaford" panose="00000500000000000000" pitchFamily="2" charset="0"/>
              </a:defRPr>
            </a:lvl1pPr>
            <a:lvl2pPr>
              <a:defRPr sz="1600">
                <a:latin typeface="Seaford" panose="00000500000000000000" pitchFamily="2" charset="0"/>
              </a:defRPr>
            </a:lvl2pPr>
            <a:lvl3pPr>
              <a:defRPr sz="1600">
                <a:latin typeface="Seaford" panose="00000500000000000000" pitchFamily="2" charset="0"/>
              </a:defRPr>
            </a:lvl3pPr>
            <a:lvl4pPr>
              <a:defRPr sz="1600">
                <a:latin typeface="Seaford" panose="00000500000000000000" pitchFamily="2" charset="0"/>
              </a:defRPr>
            </a:lvl4pPr>
            <a:lvl5pPr>
              <a:defRPr sz="1600">
                <a:latin typeface="Seaford" panose="00000500000000000000" pitchFamily="2" charset="0"/>
              </a:defRPr>
            </a:lvl5pPr>
          </a:lstStyle>
          <a:p>
            <a:pPr lvl="0"/>
            <a:r>
              <a:rPr lang="nl-NL" dirty="0"/>
              <a:t>Klikken om de tekst te bewerken</a:t>
            </a:r>
            <a:endParaRPr lang="en-NL" dirty="0"/>
          </a:p>
        </p:txBody>
      </p:sp>
      <p:sp>
        <p:nvSpPr>
          <p:cNvPr id="15" name="Tijdelijke aanduiding voor tekst 14">
            <a:extLst>
              <a:ext uri="{FF2B5EF4-FFF2-40B4-BE49-F238E27FC236}">
                <a16:creationId xmlns:a16="http://schemas.microsoft.com/office/drawing/2014/main" id="{E48317D5-9724-1C04-5DDD-5157981D7C02}"/>
              </a:ext>
            </a:extLst>
          </p:cNvPr>
          <p:cNvSpPr>
            <a:spLocks noGrp="1"/>
          </p:cNvSpPr>
          <p:nvPr>
            <p:ph type="body" sz="quarter" idx="14" hasCustomPrompt="1"/>
          </p:nvPr>
        </p:nvSpPr>
        <p:spPr>
          <a:xfrm>
            <a:off x="4089559" y="5140664"/>
            <a:ext cx="1764000" cy="520504"/>
          </a:xfrm>
          <a:blipFill dpi="0" rotWithShape="1">
            <a:blip r:embed="rId3">
              <a:extLst>
                <a:ext uri="{28A0092B-C50C-407E-A947-70E740481C1C}">
                  <a14:useLocalDpi xmlns:a14="http://schemas.microsoft.com/office/drawing/2010/main" val="0"/>
                </a:ext>
              </a:extLst>
            </a:blip>
            <a:srcRect/>
            <a:stretch>
              <a:fillRect/>
            </a:stretch>
          </a:blipFill>
        </p:spPr>
        <p:txBody>
          <a:bodyPr/>
          <a:lstStyle>
            <a:lvl1pPr marL="0" indent="0">
              <a:buNone/>
              <a:defRPr/>
            </a:lvl1pPr>
          </a:lstStyle>
          <a:p>
            <a:pPr lvl="0"/>
            <a:r>
              <a:rPr lang="nl-NL" dirty="0"/>
              <a:t> </a:t>
            </a:r>
            <a:endParaRPr lang="en-NL" dirty="0"/>
          </a:p>
        </p:txBody>
      </p:sp>
    </p:spTree>
    <p:extLst>
      <p:ext uri="{BB962C8B-B14F-4D97-AF65-F5344CB8AC3E}">
        <p14:creationId xmlns:p14="http://schemas.microsoft.com/office/powerpoint/2010/main" val="8829651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Eindslide">
    <p:spTree>
      <p:nvGrpSpPr>
        <p:cNvPr id="1" name=""/>
        <p:cNvGrpSpPr/>
        <p:nvPr/>
      </p:nvGrpSpPr>
      <p:grpSpPr>
        <a:xfrm>
          <a:off x="0" y="0"/>
          <a:ext cx="0" cy="0"/>
          <a:chOff x="0" y="0"/>
          <a:chExt cx="0" cy="0"/>
        </a:xfrm>
      </p:grpSpPr>
      <p:sp>
        <p:nvSpPr>
          <p:cNvPr id="12" name="Tijdelijke aanduiding voor afbeelding 11">
            <a:extLst>
              <a:ext uri="{FF2B5EF4-FFF2-40B4-BE49-F238E27FC236}">
                <a16:creationId xmlns:a16="http://schemas.microsoft.com/office/drawing/2014/main" id="{4CDF03EC-B849-95C9-3E31-75F61C7FE780}"/>
              </a:ext>
            </a:extLst>
          </p:cNvPr>
          <p:cNvSpPr>
            <a:spLocks noGrp="1"/>
          </p:cNvSpPr>
          <p:nvPr>
            <p:ph type="pic" sz="quarter" idx="10" hasCustomPrompt="1"/>
          </p:nvPr>
        </p:nvSpPr>
        <p:spPr>
          <a:xfrm>
            <a:off x="7481454" y="0"/>
            <a:ext cx="4710545" cy="5770179"/>
          </a:xfrm>
          <a:prstGeom prst="rect">
            <a:avLst/>
          </a:prstGeom>
          <a:blipFill>
            <a:blip r:embed="rId2"/>
            <a:stretch>
              <a:fillRect/>
            </a:stretch>
          </a:blipFill>
        </p:spPr>
        <p:txBody>
          <a:bodyPr/>
          <a:lstStyle>
            <a:lvl1pPr marL="0" indent="0">
              <a:buNone/>
              <a:defRPr>
                <a:latin typeface="Seaford" panose="00000500000000000000" pitchFamily="2" charset="0"/>
              </a:defRPr>
            </a:lvl1pPr>
          </a:lstStyle>
          <a:p>
            <a:r>
              <a:rPr lang="nl-NL" dirty="0"/>
              <a:t>Klik op het pictogram om een afbeelding toe te voegen</a:t>
            </a:r>
            <a:endParaRPr lang="en-NL" dirty="0"/>
          </a:p>
        </p:txBody>
      </p:sp>
      <p:sp>
        <p:nvSpPr>
          <p:cNvPr id="3" name="Rechthoek 2">
            <a:extLst>
              <a:ext uri="{FF2B5EF4-FFF2-40B4-BE49-F238E27FC236}">
                <a16:creationId xmlns:a16="http://schemas.microsoft.com/office/drawing/2014/main" id="{8B05BDC9-1ECC-6331-C6E2-E7A9016F62DE}"/>
              </a:ext>
            </a:extLst>
          </p:cNvPr>
          <p:cNvSpPr>
            <a:spLocks noGrp="1" noRot="1" noMove="1" noResize="1" noEditPoints="1" noAdjustHandles="1" noChangeArrowheads="1" noChangeShapeType="1"/>
          </p:cNvSpPr>
          <p:nvPr userDrawn="1"/>
        </p:nvSpPr>
        <p:spPr>
          <a:xfrm>
            <a:off x="0" y="0"/>
            <a:ext cx="7481454" cy="6858000"/>
          </a:xfrm>
          <a:prstGeom prst="rect">
            <a:avLst/>
          </a:prstGeom>
          <a:gradFill flip="none" rotWithShape="1">
            <a:gsLst>
              <a:gs pos="0">
                <a:srgbClr val="009C8B">
                  <a:shade val="30000"/>
                  <a:satMod val="115000"/>
                </a:srgbClr>
              </a:gs>
              <a:gs pos="80000">
                <a:srgbClr val="009C8B">
                  <a:shade val="67500"/>
                  <a:satMod val="115000"/>
                </a:srgbClr>
              </a:gs>
              <a:gs pos="100000">
                <a:srgbClr val="9AC61E"/>
              </a:gs>
            </a:gsLst>
            <a:lin ang="18900000" scaled="1"/>
            <a:tileRect/>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dirty="0"/>
          </a:p>
        </p:txBody>
      </p:sp>
      <p:sp>
        <p:nvSpPr>
          <p:cNvPr id="4" name="Titel 1">
            <a:extLst>
              <a:ext uri="{FF2B5EF4-FFF2-40B4-BE49-F238E27FC236}">
                <a16:creationId xmlns:a16="http://schemas.microsoft.com/office/drawing/2014/main" id="{F0D1815F-2CA0-DE2E-3202-C3E3C7D084A7}"/>
              </a:ext>
            </a:extLst>
          </p:cNvPr>
          <p:cNvSpPr>
            <a:spLocks noGrp="1"/>
          </p:cNvSpPr>
          <p:nvPr>
            <p:ph type="title" hasCustomPrompt="1"/>
          </p:nvPr>
        </p:nvSpPr>
        <p:spPr>
          <a:xfrm>
            <a:off x="540000" y="540000"/>
            <a:ext cx="6525169" cy="1116000"/>
          </a:xfrm>
        </p:spPr>
        <p:txBody>
          <a:bodyPr wrap="square"/>
          <a:lstStyle>
            <a:lvl1pPr>
              <a:defRPr>
                <a:solidFill>
                  <a:schemeClr val="bg1"/>
                </a:solidFill>
              </a:defRPr>
            </a:lvl1pPr>
          </a:lstStyle>
          <a:p>
            <a:r>
              <a:rPr lang="nl-NL" dirty="0"/>
              <a:t>Titel</a:t>
            </a:r>
            <a:endParaRPr lang="en-NL" dirty="0"/>
          </a:p>
        </p:txBody>
      </p:sp>
      <p:sp>
        <p:nvSpPr>
          <p:cNvPr id="6" name="Tijdelijke aanduiding voor tekst 8">
            <a:extLst>
              <a:ext uri="{FF2B5EF4-FFF2-40B4-BE49-F238E27FC236}">
                <a16:creationId xmlns:a16="http://schemas.microsoft.com/office/drawing/2014/main" id="{69A5EE8C-64F2-1D93-0799-03CB1F82AE82}"/>
              </a:ext>
            </a:extLst>
          </p:cNvPr>
          <p:cNvSpPr>
            <a:spLocks noGrp="1"/>
          </p:cNvSpPr>
          <p:nvPr>
            <p:ph type="body" sz="quarter" idx="12" hasCustomPrompt="1"/>
          </p:nvPr>
        </p:nvSpPr>
        <p:spPr>
          <a:xfrm>
            <a:off x="539482" y="1788404"/>
            <a:ext cx="6525169" cy="964174"/>
          </a:xfrm>
        </p:spPr>
        <p:txBody>
          <a:bodyPr lIns="0" tIns="0" rIns="0" bIns="0"/>
          <a:lstStyle>
            <a:lvl1pPr marL="0" indent="0">
              <a:buNone/>
              <a:defRPr sz="2400">
                <a:solidFill>
                  <a:schemeClr val="bg1"/>
                </a:solidFill>
              </a:defRPr>
            </a:lvl1pPr>
          </a:lstStyle>
          <a:p>
            <a:pPr lvl="0"/>
            <a:r>
              <a:rPr lang="nl-NL" dirty="0"/>
              <a:t>Tekst</a:t>
            </a:r>
            <a:endParaRPr lang="en-NL" dirty="0"/>
          </a:p>
        </p:txBody>
      </p:sp>
      <p:sp>
        <p:nvSpPr>
          <p:cNvPr id="7" name="Tijdelijke aanduiding voor afbeelding 6">
            <a:extLst>
              <a:ext uri="{FF2B5EF4-FFF2-40B4-BE49-F238E27FC236}">
                <a16:creationId xmlns:a16="http://schemas.microsoft.com/office/drawing/2014/main" id="{C62E7CA5-2CC6-A928-7C3D-33A4497EE7F2}"/>
              </a:ext>
            </a:extLst>
          </p:cNvPr>
          <p:cNvSpPr>
            <a:spLocks noGrp="1"/>
          </p:cNvSpPr>
          <p:nvPr>
            <p:ph type="pic" sz="quarter" idx="13" hasCustomPrompt="1"/>
          </p:nvPr>
        </p:nvSpPr>
        <p:spPr>
          <a:xfrm>
            <a:off x="539750" y="3050466"/>
            <a:ext cx="2016000" cy="1116000"/>
          </a:xfrm>
        </p:spPr>
        <p:txBody>
          <a:bodyPr/>
          <a:lstStyle>
            <a:lvl1pPr marL="0" indent="0">
              <a:buNone/>
              <a:defRPr>
                <a:solidFill>
                  <a:schemeClr val="bg1"/>
                </a:solidFill>
              </a:defRPr>
            </a:lvl1pPr>
          </a:lstStyle>
          <a:p>
            <a:r>
              <a:rPr lang="nl-NL" dirty="0"/>
              <a:t>Logo</a:t>
            </a:r>
            <a:endParaRPr lang="en-NL" dirty="0"/>
          </a:p>
        </p:txBody>
      </p:sp>
      <p:sp>
        <p:nvSpPr>
          <p:cNvPr id="9" name="Tijdelijke aanduiding voor afbeelding 6">
            <a:extLst>
              <a:ext uri="{FF2B5EF4-FFF2-40B4-BE49-F238E27FC236}">
                <a16:creationId xmlns:a16="http://schemas.microsoft.com/office/drawing/2014/main" id="{FCFF87ED-D63B-012D-DA9D-CF2F2BE57CA4}"/>
              </a:ext>
            </a:extLst>
          </p:cNvPr>
          <p:cNvSpPr>
            <a:spLocks noGrp="1"/>
          </p:cNvSpPr>
          <p:nvPr>
            <p:ph type="pic" sz="quarter" idx="15" hasCustomPrompt="1"/>
          </p:nvPr>
        </p:nvSpPr>
        <p:spPr>
          <a:xfrm>
            <a:off x="2794066" y="3050466"/>
            <a:ext cx="2016000" cy="1116000"/>
          </a:xfrm>
        </p:spPr>
        <p:txBody>
          <a:bodyPr/>
          <a:lstStyle>
            <a:lvl1pPr marL="0" indent="0">
              <a:buNone/>
              <a:defRPr>
                <a:solidFill>
                  <a:schemeClr val="bg1"/>
                </a:solidFill>
              </a:defRPr>
            </a:lvl1pPr>
          </a:lstStyle>
          <a:p>
            <a:r>
              <a:rPr lang="nl-NL" dirty="0"/>
              <a:t>Logo</a:t>
            </a:r>
            <a:endParaRPr lang="en-NL" dirty="0"/>
          </a:p>
        </p:txBody>
      </p:sp>
      <p:sp>
        <p:nvSpPr>
          <p:cNvPr id="10" name="Tijdelijke aanduiding voor afbeelding 6">
            <a:extLst>
              <a:ext uri="{FF2B5EF4-FFF2-40B4-BE49-F238E27FC236}">
                <a16:creationId xmlns:a16="http://schemas.microsoft.com/office/drawing/2014/main" id="{06A37FAE-578D-AA49-D88C-EFB53C0DF4EB}"/>
              </a:ext>
            </a:extLst>
          </p:cNvPr>
          <p:cNvSpPr>
            <a:spLocks noGrp="1"/>
          </p:cNvSpPr>
          <p:nvPr>
            <p:ph type="pic" sz="quarter" idx="16" hasCustomPrompt="1"/>
          </p:nvPr>
        </p:nvSpPr>
        <p:spPr>
          <a:xfrm>
            <a:off x="5048651" y="3050466"/>
            <a:ext cx="2016000" cy="1116000"/>
          </a:xfrm>
        </p:spPr>
        <p:txBody>
          <a:bodyPr/>
          <a:lstStyle>
            <a:lvl1pPr marL="0" indent="0">
              <a:buNone/>
              <a:defRPr>
                <a:solidFill>
                  <a:schemeClr val="bg1"/>
                </a:solidFill>
              </a:defRPr>
            </a:lvl1pPr>
          </a:lstStyle>
          <a:p>
            <a:r>
              <a:rPr lang="nl-NL" dirty="0"/>
              <a:t>Logo</a:t>
            </a:r>
            <a:endParaRPr lang="en-NL" dirty="0"/>
          </a:p>
        </p:txBody>
      </p:sp>
      <p:sp>
        <p:nvSpPr>
          <p:cNvPr id="18" name="Tijdelijke aanduiding voor tekst 17">
            <a:extLst>
              <a:ext uri="{FF2B5EF4-FFF2-40B4-BE49-F238E27FC236}">
                <a16:creationId xmlns:a16="http://schemas.microsoft.com/office/drawing/2014/main" id="{905599C0-713D-CC9B-6CB8-88139CE0B415}"/>
              </a:ext>
            </a:extLst>
          </p:cNvPr>
          <p:cNvSpPr>
            <a:spLocks noGrp="1"/>
          </p:cNvSpPr>
          <p:nvPr>
            <p:ph type="body" sz="quarter" idx="17" hasCustomPrompt="1"/>
          </p:nvPr>
        </p:nvSpPr>
        <p:spPr>
          <a:xfrm>
            <a:off x="5048526" y="4571801"/>
            <a:ext cx="2016125" cy="1571625"/>
          </a:xfrm>
        </p:spPr>
        <p:txBody>
          <a:bodyPr>
            <a:normAutofit/>
          </a:bodyPr>
          <a:lstStyle>
            <a:lvl1pPr marL="0" indent="0">
              <a:buNone/>
              <a:defRPr sz="1400">
                <a:solidFill>
                  <a:schemeClr val="bg1"/>
                </a:solidFill>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nl-NL" dirty="0"/>
              <a:t>Ruimte in te vullen voor auteur en/of datum.</a:t>
            </a:r>
            <a:endParaRPr lang="en-NL" dirty="0"/>
          </a:p>
        </p:txBody>
      </p:sp>
      <p:pic>
        <p:nvPicPr>
          <p:cNvPr id="21" name="Afbeelding 20" descr="Afbeelding met Lettertype, logo, Graphics&#10;&#10;Automatisch gegenereerde beschrijving">
            <a:extLst>
              <a:ext uri="{FF2B5EF4-FFF2-40B4-BE49-F238E27FC236}">
                <a16:creationId xmlns:a16="http://schemas.microsoft.com/office/drawing/2014/main" id="{05727BE5-A7F3-8E6E-B653-C2606F37EB6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145107" y="6007710"/>
            <a:ext cx="1744714" cy="616218"/>
          </a:xfrm>
          <a:prstGeom prst="rect">
            <a:avLst/>
          </a:prstGeom>
        </p:spPr>
      </p:pic>
      <p:sp>
        <p:nvSpPr>
          <p:cNvPr id="2" name="Tekstvak 1">
            <a:extLst>
              <a:ext uri="{FF2B5EF4-FFF2-40B4-BE49-F238E27FC236}">
                <a16:creationId xmlns:a16="http://schemas.microsoft.com/office/drawing/2014/main" id="{29860828-6D51-BB0D-D52F-4E914778E43D}"/>
              </a:ext>
            </a:extLst>
          </p:cNvPr>
          <p:cNvSpPr txBox="1"/>
          <p:nvPr userDrawn="1"/>
        </p:nvSpPr>
        <p:spPr>
          <a:xfrm>
            <a:off x="539750" y="4571801"/>
            <a:ext cx="2016000" cy="1572162"/>
          </a:xfrm>
          <a:prstGeom prst="rect">
            <a:avLst/>
          </a:prstGeom>
          <a:noFill/>
        </p:spPr>
        <p:txBody>
          <a:bodyPr wrap="square" lIns="0" tIns="0" rIns="0" bIns="0" rtlCol="0">
            <a:spAutoFit/>
          </a:bodyPr>
          <a:lstStyle/>
          <a:p>
            <a:pPr>
              <a:lnSpc>
                <a:spcPct val="150000"/>
              </a:lnSpc>
            </a:pPr>
            <a:r>
              <a:rPr lang="nl-NL" sz="1400" b="1" dirty="0">
                <a:solidFill>
                  <a:schemeClr val="bg1"/>
                </a:solidFill>
              </a:rPr>
              <a:t>Contactgegevens</a:t>
            </a:r>
          </a:p>
          <a:p>
            <a:pPr>
              <a:lnSpc>
                <a:spcPct val="150000"/>
              </a:lnSpc>
            </a:pPr>
            <a:r>
              <a:rPr lang="nl-NL" sz="1400" dirty="0">
                <a:solidFill>
                  <a:schemeClr val="bg1"/>
                </a:solidFill>
              </a:rPr>
              <a:t>De Ronde Venen</a:t>
            </a:r>
          </a:p>
          <a:p>
            <a:pPr>
              <a:lnSpc>
                <a:spcPct val="150000"/>
              </a:lnSpc>
            </a:pPr>
            <a:r>
              <a:rPr lang="nl-NL" sz="1400" dirty="0">
                <a:solidFill>
                  <a:schemeClr val="bg1"/>
                </a:solidFill>
              </a:rPr>
              <a:t>Croonstadtlaan 111</a:t>
            </a:r>
          </a:p>
          <a:p>
            <a:pPr>
              <a:lnSpc>
                <a:spcPct val="150000"/>
              </a:lnSpc>
            </a:pPr>
            <a:r>
              <a:rPr lang="nl-NL" sz="1400" dirty="0">
                <a:solidFill>
                  <a:schemeClr val="bg1"/>
                </a:solidFill>
              </a:rPr>
              <a:t>3641 AL Mijdrecht</a:t>
            </a:r>
          </a:p>
          <a:p>
            <a:pPr>
              <a:lnSpc>
                <a:spcPct val="150000"/>
              </a:lnSpc>
            </a:pPr>
            <a:r>
              <a:rPr lang="nl-NL" sz="1400" dirty="0">
                <a:solidFill>
                  <a:schemeClr val="bg1"/>
                </a:solidFill>
              </a:rPr>
              <a:t>Telefoon: 0297 29 16 16</a:t>
            </a:r>
            <a:endParaRPr lang="en-NL" sz="1400" dirty="0">
              <a:solidFill>
                <a:schemeClr val="bg1"/>
              </a:solidFill>
            </a:endParaRPr>
          </a:p>
        </p:txBody>
      </p:sp>
      <p:sp>
        <p:nvSpPr>
          <p:cNvPr id="5" name="Tekstvak 4">
            <a:extLst>
              <a:ext uri="{FF2B5EF4-FFF2-40B4-BE49-F238E27FC236}">
                <a16:creationId xmlns:a16="http://schemas.microsoft.com/office/drawing/2014/main" id="{D88BC127-5951-2D88-B55C-491440040F09}"/>
              </a:ext>
            </a:extLst>
          </p:cNvPr>
          <p:cNvSpPr txBox="1"/>
          <p:nvPr userDrawn="1"/>
        </p:nvSpPr>
        <p:spPr>
          <a:xfrm>
            <a:off x="2794066" y="4571065"/>
            <a:ext cx="2016000" cy="1572162"/>
          </a:xfrm>
          <a:prstGeom prst="rect">
            <a:avLst/>
          </a:prstGeom>
          <a:noFill/>
        </p:spPr>
        <p:txBody>
          <a:bodyPr wrap="square" lIns="0" tIns="0" rIns="0" bIns="0" rtlCol="0">
            <a:spAutoFit/>
          </a:bodyPr>
          <a:lstStyle/>
          <a:p>
            <a:pPr>
              <a:lnSpc>
                <a:spcPct val="150000"/>
              </a:lnSpc>
            </a:pPr>
            <a:r>
              <a:rPr lang="nl-NL" sz="1400" b="0" dirty="0">
                <a:solidFill>
                  <a:schemeClr val="bg1"/>
                </a:solidFill>
              </a:rPr>
              <a:t>Postbus 250</a:t>
            </a:r>
          </a:p>
          <a:p>
            <a:pPr>
              <a:lnSpc>
                <a:spcPct val="150000"/>
              </a:lnSpc>
            </a:pPr>
            <a:r>
              <a:rPr lang="nl-NL" sz="1400" b="0" dirty="0">
                <a:solidFill>
                  <a:schemeClr val="bg1"/>
                </a:solidFill>
              </a:rPr>
              <a:t>3640 AG Mijdrecht</a:t>
            </a:r>
          </a:p>
          <a:p>
            <a:pPr>
              <a:lnSpc>
                <a:spcPct val="150000"/>
              </a:lnSpc>
            </a:pPr>
            <a:endParaRPr lang="nl-NL" sz="1400" b="0" dirty="0">
              <a:solidFill>
                <a:schemeClr val="bg1"/>
              </a:solidFill>
            </a:endParaRPr>
          </a:p>
          <a:p>
            <a:pPr>
              <a:lnSpc>
                <a:spcPct val="150000"/>
              </a:lnSpc>
            </a:pPr>
            <a:r>
              <a:rPr lang="nl-NL" sz="1400" b="0" dirty="0">
                <a:solidFill>
                  <a:schemeClr val="bg1"/>
                </a:solidFill>
              </a:rPr>
              <a:t>Kijk voor meer informatie op onze website</a:t>
            </a:r>
            <a:r>
              <a:rPr lang="nl-NL" sz="1400" dirty="0">
                <a:solidFill>
                  <a:schemeClr val="bg1"/>
                </a:solidFill>
              </a:rPr>
              <a:t>.</a:t>
            </a:r>
            <a:endParaRPr lang="nl-NL" sz="1400" b="0" dirty="0">
              <a:solidFill>
                <a:schemeClr val="bg1"/>
              </a:solidFill>
            </a:endParaRPr>
          </a:p>
        </p:txBody>
      </p:sp>
      <p:sp>
        <p:nvSpPr>
          <p:cNvPr id="8" name="Tekstvak 7">
            <a:extLst>
              <a:ext uri="{FF2B5EF4-FFF2-40B4-BE49-F238E27FC236}">
                <a16:creationId xmlns:a16="http://schemas.microsoft.com/office/drawing/2014/main" id="{BB9DC9A9-0DDA-4C2C-1DAF-720754355FE5}"/>
              </a:ext>
            </a:extLst>
          </p:cNvPr>
          <p:cNvSpPr txBox="1"/>
          <p:nvPr userDrawn="1"/>
        </p:nvSpPr>
        <p:spPr>
          <a:xfrm>
            <a:off x="7694986" y="6141873"/>
            <a:ext cx="2387057" cy="307777"/>
          </a:xfrm>
          <a:prstGeom prst="rect">
            <a:avLst/>
          </a:prstGeom>
          <a:noFill/>
        </p:spPr>
        <p:txBody>
          <a:bodyPr wrap="square" rtlCol="0" anchor="ctr">
            <a:spAutoFit/>
          </a:bodyPr>
          <a:lstStyle/>
          <a:p>
            <a:pPr algn="ctr"/>
            <a:r>
              <a:rPr lang="nl-NL" sz="1400" dirty="0">
                <a:solidFill>
                  <a:srgbClr val="009C8B"/>
                </a:solidFill>
              </a:rPr>
              <a:t>derondevenen.nl</a:t>
            </a:r>
            <a:endParaRPr lang="en-NL" sz="1400" dirty="0">
              <a:solidFill>
                <a:srgbClr val="009C8B"/>
              </a:solidFill>
            </a:endParaRPr>
          </a:p>
        </p:txBody>
      </p:sp>
    </p:spTree>
    <p:extLst>
      <p:ext uri="{BB962C8B-B14F-4D97-AF65-F5344CB8AC3E}">
        <p14:creationId xmlns:p14="http://schemas.microsoft.com/office/powerpoint/2010/main" val="18056476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asisslid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62862BE-0F1C-5C87-815A-5960C72D88EE}"/>
              </a:ext>
            </a:extLst>
          </p:cNvPr>
          <p:cNvSpPr>
            <a:spLocks noGrp="1"/>
          </p:cNvSpPr>
          <p:nvPr>
            <p:ph type="title" hasCustomPrompt="1"/>
          </p:nvPr>
        </p:nvSpPr>
        <p:spPr/>
        <p:txBody>
          <a:bodyPr/>
          <a:lstStyle>
            <a:lvl1pPr>
              <a:defRPr/>
            </a:lvl1pPr>
          </a:lstStyle>
          <a:p>
            <a:r>
              <a:rPr lang="nl-NL" dirty="0"/>
              <a:t>Titel</a:t>
            </a:r>
            <a:endParaRPr lang="en-NL" dirty="0"/>
          </a:p>
        </p:txBody>
      </p:sp>
      <p:sp>
        <p:nvSpPr>
          <p:cNvPr id="3" name="Tijdelijke aanduiding voor voettekst 2">
            <a:extLst>
              <a:ext uri="{FF2B5EF4-FFF2-40B4-BE49-F238E27FC236}">
                <a16:creationId xmlns:a16="http://schemas.microsoft.com/office/drawing/2014/main" id="{92C75E4C-CE63-4157-D046-360027BA4592}"/>
              </a:ext>
            </a:extLst>
          </p:cNvPr>
          <p:cNvSpPr>
            <a:spLocks noGrp="1"/>
          </p:cNvSpPr>
          <p:nvPr>
            <p:ph type="ftr" sz="quarter" idx="10"/>
          </p:nvPr>
        </p:nvSpPr>
        <p:spPr/>
        <p:txBody>
          <a:bodyPr/>
          <a:lstStyle/>
          <a:p>
            <a:r>
              <a:rPr lang="nl-NL"/>
              <a:t>Slide </a:t>
            </a:r>
            <a:fld id="{2468FC25-159C-4E7C-B830-A646E5FDEBC9}" type="slidenum">
              <a:rPr lang="nl-NL" smtClean="0"/>
              <a:pPr/>
              <a:t>‹nr.›</a:t>
            </a:fld>
            <a:endParaRPr lang="en-NL" dirty="0"/>
          </a:p>
        </p:txBody>
      </p:sp>
      <p:sp>
        <p:nvSpPr>
          <p:cNvPr id="6" name="Tijdelijke aanduiding voor tekst 5">
            <a:extLst>
              <a:ext uri="{FF2B5EF4-FFF2-40B4-BE49-F238E27FC236}">
                <a16:creationId xmlns:a16="http://schemas.microsoft.com/office/drawing/2014/main" id="{643D420F-C8A1-FDEF-C1FF-FDE730DD73D8}"/>
              </a:ext>
            </a:extLst>
          </p:cNvPr>
          <p:cNvSpPr>
            <a:spLocks noGrp="1"/>
          </p:cNvSpPr>
          <p:nvPr>
            <p:ph type="body" sz="quarter" idx="11" hasCustomPrompt="1"/>
          </p:nvPr>
        </p:nvSpPr>
        <p:spPr>
          <a:xfrm>
            <a:off x="539750" y="1782415"/>
            <a:ext cx="10814050" cy="4351338"/>
          </a:xfrm>
        </p:spPr>
        <p:txBody>
          <a:bodyPr lIns="0" tIns="0" rIns="0" bIns="0"/>
          <a:lstStyle>
            <a:lvl1pPr marL="285750" indent="-285750">
              <a:buFont typeface="Arial" panose="020B0604020202020204" pitchFamily="34" charset="0"/>
              <a:buChar char="•"/>
              <a:defRPr/>
            </a:lvl1pPr>
          </a:lstStyle>
          <a:p>
            <a:pPr marL="0" indent="0">
              <a:buNone/>
            </a:pPr>
            <a:r>
              <a:rPr lang="nl-NL" dirty="0"/>
              <a:t>Maak een lijst met opsomtekens of nummers</a:t>
            </a:r>
          </a:p>
          <a:p>
            <a:r>
              <a:rPr lang="nl-NL" dirty="0"/>
              <a:t>Opsomming eerste niveau</a:t>
            </a:r>
          </a:p>
          <a:p>
            <a:pPr lvl="1"/>
            <a:r>
              <a:rPr lang="nl-NL" dirty="0"/>
              <a:t>Opsomming tweede niveau</a:t>
            </a:r>
          </a:p>
          <a:p>
            <a:pPr lvl="2"/>
            <a:r>
              <a:rPr lang="nl-NL" dirty="0"/>
              <a:t>Opsomming derde niveau</a:t>
            </a:r>
          </a:p>
          <a:p>
            <a:pPr marL="0" indent="0">
              <a:buNone/>
            </a:pPr>
            <a:endParaRPr lang="nl-NL" dirty="0"/>
          </a:p>
          <a:p>
            <a:pPr marL="0" indent="0">
              <a:buNone/>
            </a:pPr>
            <a:r>
              <a:rPr lang="nl-NL" dirty="0"/>
              <a:t>Druk op Enter om meer opsomtekens toe te voegen.</a:t>
            </a:r>
          </a:p>
          <a:p>
            <a:pPr marL="0" indent="0">
              <a:buNone/>
            </a:pPr>
            <a:r>
              <a:rPr lang="nl-NL" dirty="0"/>
              <a:t>Druk op Tab of Lijstniveau verhogen voor een lijst met niveaus.</a:t>
            </a:r>
          </a:p>
        </p:txBody>
      </p:sp>
      <p:sp>
        <p:nvSpPr>
          <p:cNvPr id="9" name="Tijdelijke aanduiding voor tekst 8">
            <a:extLst>
              <a:ext uri="{FF2B5EF4-FFF2-40B4-BE49-F238E27FC236}">
                <a16:creationId xmlns:a16="http://schemas.microsoft.com/office/drawing/2014/main" id="{20422DF4-1EB5-2EC4-1AF4-5C63BF680027}"/>
              </a:ext>
            </a:extLst>
          </p:cNvPr>
          <p:cNvSpPr>
            <a:spLocks noGrp="1"/>
          </p:cNvSpPr>
          <p:nvPr>
            <p:ph type="body" sz="quarter" idx="12" hasCustomPrompt="1"/>
          </p:nvPr>
        </p:nvSpPr>
        <p:spPr>
          <a:xfrm>
            <a:off x="539482" y="1228725"/>
            <a:ext cx="10044381" cy="331093"/>
          </a:xfrm>
        </p:spPr>
        <p:txBody>
          <a:bodyPr lIns="0" tIns="0" rIns="0" bIns="0"/>
          <a:lstStyle>
            <a:lvl1pPr marL="0" indent="0">
              <a:buNone/>
              <a:defRPr sz="2400"/>
            </a:lvl1pPr>
          </a:lstStyle>
          <a:p>
            <a:pPr lvl="0"/>
            <a:r>
              <a:rPr lang="nl-NL" dirty="0"/>
              <a:t>Ondertitel</a:t>
            </a:r>
            <a:endParaRPr lang="en-NL" dirty="0"/>
          </a:p>
        </p:txBody>
      </p:sp>
    </p:spTree>
    <p:extLst>
      <p:ext uri="{BB962C8B-B14F-4D97-AF65-F5344CB8AC3E}">
        <p14:creationId xmlns:p14="http://schemas.microsoft.com/office/powerpoint/2010/main" val="27469617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Agenda of inhou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2B9FB9C-5DAE-C286-F554-E36833DD8D39}"/>
              </a:ext>
            </a:extLst>
          </p:cNvPr>
          <p:cNvSpPr>
            <a:spLocks noGrp="1"/>
          </p:cNvSpPr>
          <p:nvPr>
            <p:ph type="title" hasCustomPrompt="1"/>
          </p:nvPr>
        </p:nvSpPr>
        <p:spPr>
          <a:xfrm>
            <a:off x="540000" y="540000"/>
            <a:ext cx="6710464" cy="625253"/>
          </a:xfrm>
        </p:spPr>
        <p:txBody>
          <a:bodyPr/>
          <a:lstStyle>
            <a:lvl1pPr>
              <a:defRPr/>
            </a:lvl1pPr>
          </a:lstStyle>
          <a:p>
            <a:r>
              <a:rPr lang="nl-NL" dirty="0"/>
              <a:t>Agenda of inhoudsopgave</a:t>
            </a:r>
            <a:endParaRPr lang="en-NL" dirty="0"/>
          </a:p>
        </p:txBody>
      </p:sp>
      <p:sp>
        <p:nvSpPr>
          <p:cNvPr id="5" name="Tijdelijke aanduiding voor afbeelding 4">
            <a:extLst>
              <a:ext uri="{FF2B5EF4-FFF2-40B4-BE49-F238E27FC236}">
                <a16:creationId xmlns:a16="http://schemas.microsoft.com/office/drawing/2014/main" id="{B41EB683-8767-48BB-D02F-A317B2015AB4}"/>
              </a:ext>
            </a:extLst>
          </p:cNvPr>
          <p:cNvSpPr>
            <a:spLocks noGrp="1"/>
          </p:cNvSpPr>
          <p:nvPr>
            <p:ph type="pic" sz="quarter" idx="11" hasCustomPrompt="1"/>
          </p:nvPr>
        </p:nvSpPr>
        <p:spPr>
          <a:xfrm>
            <a:off x="7639050" y="0"/>
            <a:ext cx="4552950" cy="6858000"/>
          </a:xfrm>
          <a:prstGeom prst="rect">
            <a:avLst/>
          </a:prstGeom>
          <a:blipFill>
            <a:blip r:embed="rId2"/>
            <a:stretch>
              <a:fillRect/>
            </a:stretch>
          </a:blipFill>
        </p:spPr>
        <p:txBody>
          <a:bodyPr/>
          <a:lstStyle>
            <a:lvl1pPr marL="0" indent="0">
              <a:buNone/>
              <a:defRPr/>
            </a:lvl1pPr>
          </a:lstStyle>
          <a:p>
            <a:r>
              <a:rPr lang="nl-NL" dirty="0"/>
              <a:t>Klik op het pictogram om een afbeelding toe te voegen</a:t>
            </a:r>
            <a:endParaRPr lang="en-NL" dirty="0"/>
          </a:p>
        </p:txBody>
      </p:sp>
      <p:sp>
        <p:nvSpPr>
          <p:cNvPr id="7" name="Tijdelijke aanduiding voor tekst 6">
            <a:extLst>
              <a:ext uri="{FF2B5EF4-FFF2-40B4-BE49-F238E27FC236}">
                <a16:creationId xmlns:a16="http://schemas.microsoft.com/office/drawing/2014/main" id="{0D32FE0A-335E-2A25-6FEE-0829113F7723}"/>
              </a:ext>
            </a:extLst>
          </p:cNvPr>
          <p:cNvSpPr>
            <a:spLocks noGrp="1"/>
          </p:cNvSpPr>
          <p:nvPr>
            <p:ph type="body" sz="quarter" idx="12" hasCustomPrompt="1"/>
          </p:nvPr>
        </p:nvSpPr>
        <p:spPr>
          <a:xfrm>
            <a:off x="540000" y="1423988"/>
            <a:ext cx="6710463" cy="534987"/>
          </a:xfrm>
          <a:prstGeom prst="rect">
            <a:avLst/>
          </a:prstGeom>
          <a:solidFill>
            <a:schemeClr val="bg1"/>
          </a:solidFill>
          <a:ln w="22225">
            <a:noFill/>
          </a:ln>
          <a:effectLst>
            <a:outerShdw dist="25400" dir="5400000" algn="tl" rotWithShape="0">
              <a:srgbClr val="009C8B"/>
            </a:outerShdw>
          </a:effectLst>
        </p:spPr>
        <p:txBody>
          <a:bodyPr wrap="none" lIns="0" tIns="0" rIns="0" bIns="0" anchor="ctr">
            <a:normAutofit/>
          </a:bodyPr>
          <a:lstStyle>
            <a:lvl1pPr marL="0" indent="0">
              <a:buNone/>
              <a:defRPr sz="1400"/>
            </a:lvl1pPr>
            <a:lvl2pPr marL="457200" indent="0">
              <a:buNone/>
              <a:defRPr sz="1400"/>
            </a:lvl2pPr>
            <a:lvl3pPr marL="914400" indent="0">
              <a:buNone/>
              <a:defRPr sz="1400"/>
            </a:lvl3pPr>
            <a:lvl4pPr marL="1371600" indent="0">
              <a:buNone/>
              <a:defRPr sz="1400"/>
            </a:lvl4pPr>
            <a:lvl5pPr marL="1828800" indent="0">
              <a:buNone/>
              <a:defRPr sz="1400"/>
            </a:lvl5pPr>
          </a:lstStyle>
          <a:p>
            <a:r>
              <a:rPr lang="nl-NL" dirty="0"/>
              <a:t>1. Hoofdstuk of agendapunt 1</a:t>
            </a:r>
            <a:endParaRPr lang="en-NL" dirty="0"/>
          </a:p>
        </p:txBody>
      </p:sp>
      <p:sp>
        <p:nvSpPr>
          <p:cNvPr id="9" name="Tijdelijke aanduiding voor tekst 6">
            <a:extLst>
              <a:ext uri="{FF2B5EF4-FFF2-40B4-BE49-F238E27FC236}">
                <a16:creationId xmlns:a16="http://schemas.microsoft.com/office/drawing/2014/main" id="{F45F52C9-0871-2389-1606-B3B31E048EEF}"/>
              </a:ext>
            </a:extLst>
          </p:cNvPr>
          <p:cNvSpPr>
            <a:spLocks noGrp="1"/>
          </p:cNvSpPr>
          <p:nvPr>
            <p:ph type="body" sz="quarter" idx="13" hasCustomPrompt="1"/>
          </p:nvPr>
        </p:nvSpPr>
        <p:spPr>
          <a:xfrm>
            <a:off x="540000" y="2118552"/>
            <a:ext cx="6710463" cy="534987"/>
          </a:xfrm>
          <a:prstGeom prst="rect">
            <a:avLst/>
          </a:prstGeom>
          <a:solidFill>
            <a:schemeClr val="bg1"/>
          </a:solidFill>
          <a:effectLst>
            <a:outerShdw dist="25400" dir="5400000" algn="ctr" rotWithShape="0">
              <a:srgbClr val="009C8B"/>
            </a:outerShdw>
          </a:effectLst>
        </p:spPr>
        <p:txBody>
          <a:bodyPr wrap="none" lIns="0" tIns="0" rIns="0" bIns="0" anchor="ctr">
            <a:normAutofit/>
          </a:bodyPr>
          <a:lstStyle>
            <a:lvl1pPr marL="0" indent="0">
              <a:buNone/>
              <a:defRPr sz="1400"/>
            </a:lvl1pPr>
            <a:lvl2pPr marL="457200" indent="0">
              <a:buNone/>
              <a:defRPr sz="1400"/>
            </a:lvl2pPr>
            <a:lvl3pPr marL="914400" indent="0">
              <a:buNone/>
              <a:defRPr sz="1400"/>
            </a:lvl3pPr>
            <a:lvl4pPr marL="1371600" indent="0">
              <a:buNone/>
              <a:defRPr sz="1400"/>
            </a:lvl4pPr>
            <a:lvl5pPr marL="1828800" indent="0">
              <a:buNone/>
              <a:defRPr sz="1400"/>
            </a:lvl5pPr>
          </a:lstStyle>
          <a:p>
            <a:r>
              <a:rPr lang="nl-NL" dirty="0"/>
              <a:t>2. Hoofdstuk of agendapunt 2</a:t>
            </a:r>
            <a:endParaRPr lang="en-NL" dirty="0"/>
          </a:p>
        </p:txBody>
      </p:sp>
      <p:sp>
        <p:nvSpPr>
          <p:cNvPr id="11" name="Tijdelijke aanduiding voor tekst 6">
            <a:extLst>
              <a:ext uri="{FF2B5EF4-FFF2-40B4-BE49-F238E27FC236}">
                <a16:creationId xmlns:a16="http://schemas.microsoft.com/office/drawing/2014/main" id="{4EC0CEC7-DBCE-FCCF-04A6-57731FEF6261}"/>
              </a:ext>
            </a:extLst>
          </p:cNvPr>
          <p:cNvSpPr>
            <a:spLocks noGrp="1"/>
          </p:cNvSpPr>
          <p:nvPr>
            <p:ph type="body" sz="quarter" idx="14" hasCustomPrompt="1"/>
          </p:nvPr>
        </p:nvSpPr>
        <p:spPr>
          <a:xfrm>
            <a:off x="540000" y="2806372"/>
            <a:ext cx="6710463" cy="534987"/>
          </a:xfrm>
          <a:prstGeom prst="rect">
            <a:avLst/>
          </a:prstGeom>
          <a:solidFill>
            <a:schemeClr val="bg1"/>
          </a:solidFill>
          <a:effectLst>
            <a:outerShdw dist="25400" dir="5400000" algn="ctr" rotWithShape="0">
              <a:srgbClr val="009C8B"/>
            </a:outerShdw>
          </a:effectLst>
        </p:spPr>
        <p:txBody>
          <a:bodyPr wrap="none" lIns="0" tIns="0" rIns="0" bIns="0" anchor="ctr">
            <a:normAutofit/>
          </a:bodyPr>
          <a:lstStyle>
            <a:lvl1pPr marL="0" indent="0">
              <a:buNone/>
              <a:defRPr sz="1400"/>
            </a:lvl1pPr>
            <a:lvl2pPr marL="457200" indent="0">
              <a:buNone/>
              <a:defRPr sz="1400"/>
            </a:lvl2pPr>
            <a:lvl3pPr marL="914400" indent="0">
              <a:buNone/>
              <a:defRPr sz="1400"/>
            </a:lvl3pPr>
            <a:lvl4pPr marL="1371600" indent="0">
              <a:buNone/>
              <a:defRPr sz="1400"/>
            </a:lvl4pPr>
            <a:lvl5pPr marL="1828800" indent="0">
              <a:buNone/>
              <a:defRPr sz="1400"/>
            </a:lvl5pPr>
          </a:lstStyle>
          <a:p>
            <a:r>
              <a:rPr lang="nl-NL" dirty="0"/>
              <a:t>3. Hoofdstuk of agendapunt 3</a:t>
            </a:r>
            <a:endParaRPr lang="en-NL" dirty="0"/>
          </a:p>
        </p:txBody>
      </p:sp>
      <p:sp>
        <p:nvSpPr>
          <p:cNvPr id="13" name="Tijdelijke aanduiding voor tekst 6">
            <a:extLst>
              <a:ext uri="{FF2B5EF4-FFF2-40B4-BE49-F238E27FC236}">
                <a16:creationId xmlns:a16="http://schemas.microsoft.com/office/drawing/2014/main" id="{5E42B11A-829F-2E59-FBE3-54A259F63837}"/>
              </a:ext>
            </a:extLst>
          </p:cNvPr>
          <p:cNvSpPr>
            <a:spLocks noGrp="1"/>
          </p:cNvSpPr>
          <p:nvPr>
            <p:ph type="body" sz="quarter" idx="15" hasCustomPrompt="1"/>
          </p:nvPr>
        </p:nvSpPr>
        <p:spPr>
          <a:xfrm>
            <a:off x="540000" y="3500936"/>
            <a:ext cx="6710463" cy="534987"/>
          </a:xfrm>
          <a:prstGeom prst="rect">
            <a:avLst/>
          </a:prstGeom>
          <a:solidFill>
            <a:schemeClr val="bg1"/>
          </a:solidFill>
          <a:effectLst>
            <a:outerShdw dist="25400" dir="5400000" algn="ctr" rotWithShape="0">
              <a:srgbClr val="009C8B"/>
            </a:outerShdw>
          </a:effectLst>
        </p:spPr>
        <p:txBody>
          <a:bodyPr wrap="none" lIns="0" tIns="0" rIns="0" bIns="0" anchor="ctr">
            <a:normAutofit/>
          </a:bodyPr>
          <a:lstStyle>
            <a:lvl1pPr marL="0" indent="0">
              <a:buNone/>
              <a:defRPr sz="1400"/>
            </a:lvl1pPr>
            <a:lvl2pPr marL="457200" indent="0">
              <a:buNone/>
              <a:defRPr sz="1400"/>
            </a:lvl2pPr>
            <a:lvl3pPr marL="914400" indent="0">
              <a:buNone/>
              <a:defRPr sz="1400"/>
            </a:lvl3pPr>
            <a:lvl4pPr marL="1371600" indent="0">
              <a:buNone/>
              <a:defRPr sz="1400"/>
            </a:lvl4pPr>
            <a:lvl5pPr marL="1828800" indent="0">
              <a:buNone/>
              <a:defRPr sz="1400"/>
            </a:lvl5pPr>
          </a:lstStyle>
          <a:p>
            <a:r>
              <a:rPr lang="nl-NL" dirty="0"/>
              <a:t>4. Hoofdstuk of agendapunt 4</a:t>
            </a:r>
            <a:endParaRPr lang="en-NL" dirty="0"/>
          </a:p>
        </p:txBody>
      </p:sp>
      <p:sp>
        <p:nvSpPr>
          <p:cNvPr id="15" name="Tijdelijke aanduiding voor tekst 6">
            <a:extLst>
              <a:ext uri="{FF2B5EF4-FFF2-40B4-BE49-F238E27FC236}">
                <a16:creationId xmlns:a16="http://schemas.microsoft.com/office/drawing/2014/main" id="{61D5C958-FF78-728A-ED7C-B0BDFD24A84E}"/>
              </a:ext>
            </a:extLst>
          </p:cNvPr>
          <p:cNvSpPr>
            <a:spLocks noGrp="1"/>
          </p:cNvSpPr>
          <p:nvPr>
            <p:ph type="body" sz="quarter" idx="16" hasCustomPrompt="1"/>
          </p:nvPr>
        </p:nvSpPr>
        <p:spPr>
          <a:xfrm>
            <a:off x="540000" y="4198196"/>
            <a:ext cx="6710463" cy="534987"/>
          </a:xfrm>
          <a:prstGeom prst="rect">
            <a:avLst/>
          </a:prstGeom>
          <a:solidFill>
            <a:schemeClr val="bg1"/>
          </a:solidFill>
          <a:effectLst>
            <a:outerShdw dist="25400" dir="5400000" algn="ctr" rotWithShape="0">
              <a:srgbClr val="009C8B"/>
            </a:outerShdw>
          </a:effectLst>
        </p:spPr>
        <p:txBody>
          <a:bodyPr wrap="none" lIns="0" tIns="0" rIns="0" bIns="0" anchor="ctr">
            <a:normAutofit/>
          </a:bodyPr>
          <a:lstStyle>
            <a:lvl1pPr marL="0" indent="0">
              <a:buNone/>
              <a:defRPr sz="1400"/>
            </a:lvl1pPr>
            <a:lvl2pPr marL="457200" indent="0">
              <a:buNone/>
              <a:defRPr sz="1400"/>
            </a:lvl2pPr>
            <a:lvl3pPr marL="914400" indent="0">
              <a:buNone/>
              <a:defRPr sz="1400"/>
            </a:lvl3pPr>
            <a:lvl4pPr marL="1371600" indent="0">
              <a:buNone/>
              <a:defRPr sz="1400"/>
            </a:lvl4pPr>
            <a:lvl5pPr marL="1828800" indent="0">
              <a:buNone/>
              <a:defRPr sz="1400"/>
            </a:lvl5pPr>
          </a:lstStyle>
          <a:p>
            <a:r>
              <a:rPr lang="nl-NL" dirty="0"/>
              <a:t>5. Hoofdstuk of agendapunt 5</a:t>
            </a:r>
            <a:endParaRPr lang="en-NL" dirty="0"/>
          </a:p>
        </p:txBody>
      </p:sp>
      <p:sp>
        <p:nvSpPr>
          <p:cNvPr id="17" name="Tijdelijke aanduiding voor tekst 6">
            <a:extLst>
              <a:ext uri="{FF2B5EF4-FFF2-40B4-BE49-F238E27FC236}">
                <a16:creationId xmlns:a16="http://schemas.microsoft.com/office/drawing/2014/main" id="{BA78C3B7-EE28-E335-8A8B-06907D7A9729}"/>
              </a:ext>
            </a:extLst>
          </p:cNvPr>
          <p:cNvSpPr>
            <a:spLocks noGrp="1"/>
          </p:cNvSpPr>
          <p:nvPr>
            <p:ph type="body" sz="quarter" idx="17" hasCustomPrompt="1"/>
          </p:nvPr>
        </p:nvSpPr>
        <p:spPr>
          <a:xfrm>
            <a:off x="540000" y="4892760"/>
            <a:ext cx="6710463" cy="534987"/>
          </a:xfrm>
          <a:prstGeom prst="rect">
            <a:avLst/>
          </a:prstGeom>
          <a:solidFill>
            <a:schemeClr val="bg1"/>
          </a:solidFill>
          <a:effectLst>
            <a:outerShdw dist="25400" dir="5400000" algn="ctr" rotWithShape="0">
              <a:srgbClr val="009C8B"/>
            </a:outerShdw>
          </a:effectLst>
        </p:spPr>
        <p:txBody>
          <a:bodyPr wrap="none" lIns="0" tIns="0" rIns="0" bIns="0" anchor="ctr">
            <a:normAutofit/>
          </a:bodyPr>
          <a:lstStyle>
            <a:lvl1pPr marL="0" indent="0">
              <a:buNone/>
              <a:defRPr sz="1400"/>
            </a:lvl1pPr>
            <a:lvl2pPr marL="457200" indent="0">
              <a:buNone/>
              <a:defRPr sz="1400"/>
            </a:lvl2pPr>
            <a:lvl3pPr marL="914400" indent="0">
              <a:buNone/>
              <a:defRPr sz="1400"/>
            </a:lvl3pPr>
            <a:lvl4pPr marL="1371600" indent="0">
              <a:buNone/>
              <a:defRPr sz="1400"/>
            </a:lvl4pPr>
            <a:lvl5pPr marL="1828800" indent="0">
              <a:buNone/>
              <a:defRPr sz="1400"/>
            </a:lvl5pPr>
          </a:lstStyle>
          <a:p>
            <a:r>
              <a:rPr lang="nl-NL" dirty="0"/>
              <a:t>Minder hoofdstukken of agendapunten?  Verwijder de velden handmatig.</a:t>
            </a:r>
            <a:endParaRPr lang="en-NL" dirty="0"/>
          </a:p>
        </p:txBody>
      </p:sp>
    </p:spTree>
    <p:extLst>
      <p:ext uri="{BB962C8B-B14F-4D97-AF65-F5344CB8AC3E}">
        <p14:creationId xmlns:p14="http://schemas.microsoft.com/office/powerpoint/2010/main" val="987524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Quote of uitgelicht">
    <p:spTree>
      <p:nvGrpSpPr>
        <p:cNvPr id="1" name=""/>
        <p:cNvGrpSpPr/>
        <p:nvPr/>
      </p:nvGrpSpPr>
      <p:grpSpPr>
        <a:xfrm>
          <a:off x="0" y="0"/>
          <a:ext cx="0" cy="0"/>
          <a:chOff x="0" y="0"/>
          <a:chExt cx="0" cy="0"/>
        </a:xfrm>
      </p:grpSpPr>
      <p:sp>
        <p:nvSpPr>
          <p:cNvPr id="12" name="Tijdelijke aanduiding voor afbeelding 11">
            <a:extLst>
              <a:ext uri="{FF2B5EF4-FFF2-40B4-BE49-F238E27FC236}">
                <a16:creationId xmlns:a16="http://schemas.microsoft.com/office/drawing/2014/main" id="{4CDF03EC-B849-95C9-3E31-75F61C7FE780}"/>
              </a:ext>
            </a:extLst>
          </p:cNvPr>
          <p:cNvSpPr>
            <a:spLocks noGrp="1"/>
          </p:cNvSpPr>
          <p:nvPr>
            <p:ph type="pic" sz="quarter" idx="10" hasCustomPrompt="1"/>
          </p:nvPr>
        </p:nvSpPr>
        <p:spPr>
          <a:xfrm>
            <a:off x="0" y="0"/>
            <a:ext cx="12192000" cy="6858000"/>
          </a:xfrm>
          <a:prstGeom prst="rect">
            <a:avLst/>
          </a:prstGeom>
          <a:blipFill>
            <a:blip r:embed="rId2"/>
            <a:stretch>
              <a:fillRect/>
            </a:stretch>
          </a:blipFill>
        </p:spPr>
        <p:txBody>
          <a:bodyPr/>
          <a:lstStyle>
            <a:lvl1pPr marL="0" indent="0">
              <a:buNone/>
              <a:defRPr>
                <a:latin typeface="Seaford" panose="00000500000000000000" pitchFamily="2" charset="0"/>
              </a:defRPr>
            </a:lvl1pPr>
          </a:lstStyle>
          <a:p>
            <a:r>
              <a:rPr lang="nl-NL" dirty="0"/>
              <a:t>Klik op het pictogram om een afbeelding toe te voegen</a:t>
            </a:r>
            <a:endParaRPr lang="en-NL" dirty="0"/>
          </a:p>
        </p:txBody>
      </p:sp>
      <p:sp>
        <p:nvSpPr>
          <p:cNvPr id="2" name="Titel 1">
            <a:extLst>
              <a:ext uri="{FF2B5EF4-FFF2-40B4-BE49-F238E27FC236}">
                <a16:creationId xmlns:a16="http://schemas.microsoft.com/office/drawing/2014/main" id="{BF46AF70-80B8-A067-1007-97D4C969BA67}"/>
              </a:ext>
            </a:extLst>
          </p:cNvPr>
          <p:cNvSpPr>
            <a:spLocks noGrp="1"/>
          </p:cNvSpPr>
          <p:nvPr>
            <p:ph type="ctrTitle" hasCustomPrompt="1"/>
          </p:nvPr>
        </p:nvSpPr>
        <p:spPr>
          <a:xfrm>
            <a:off x="0" y="1224535"/>
            <a:ext cx="6096000" cy="1468660"/>
          </a:xfrm>
          <a:gradFill flip="none" rotWithShape="1">
            <a:gsLst>
              <a:gs pos="0">
                <a:srgbClr val="009C8B">
                  <a:shade val="30000"/>
                  <a:satMod val="115000"/>
                </a:srgbClr>
              </a:gs>
              <a:gs pos="81000">
                <a:srgbClr val="009C8B">
                  <a:shade val="67500"/>
                  <a:satMod val="115000"/>
                </a:srgbClr>
              </a:gs>
              <a:gs pos="100000">
                <a:srgbClr val="9AC61E"/>
              </a:gs>
            </a:gsLst>
            <a:lin ang="2400000" scaled="0"/>
            <a:tileRect/>
          </a:gradFill>
        </p:spPr>
        <p:txBody>
          <a:bodyPr wrap="square" lIns="432000" tIns="180000" rIns="720000" bIns="180000" anchor="t">
            <a:normAutofit/>
          </a:bodyPr>
          <a:lstStyle>
            <a:lvl1pPr algn="l">
              <a:defRPr sz="3600">
                <a:solidFill>
                  <a:schemeClr val="bg1"/>
                </a:solidFill>
                <a:latin typeface="Seaford" panose="00000500000000000000" pitchFamily="2" charset="0"/>
              </a:defRPr>
            </a:lvl1pPr>
          </a:lstStyle>
          <a:p>
            <a:r>
              <a:rPr lang="nl-NL" dirty="0"/>
              <a:t>“Uitgelicht stuk tekst of quote”</a:t>
            </a:r>
            <a:endParaRPr lang="en-NL" dirty="0"/>
          </a:p>
        </p:txBody>
      </p:sp>
    </p:spTree>
    <p:extLst>
      <p:ext uri="{BB962C8B-B14F-4D97-AF65-F5344CB8AC3E}">
        <p14:creationId xmlns:p14="http://schemas.microsoft.com/office/powerpoint/2010/main" val="3361603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kst en afbeeld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62862BE-0F1C-5C87-815A-5960C72D88EE}"/>
              </a:ext>
            </a:extLst>
          </p:cNvPr>
          <p:cNvSpPr>
            <a:spLocks noGrp="1"/>
          </p:cNvSpPr>
          <p:nvPr>
            <p:ph type="title" hasCustomPrompt="1"/>
          </p:nvPr>
        </p:nvSpPr>
        <p:spPr/>
        <p:txBody>
          <a:bodyPr/>
          <a:lstStyle>
            <a:lvl1pPr>
              <a:defRPr/>
            </a:lvl1pPr>
          </a:lstStyle>
          <a:p>
            <a:r>
              <a:rPr lang="nl-NL" dirty="0"/>
              <a:t>Titel</a:t>
            </a:r>
            <a:endParaRPr lang="en-NL" dirty="0"/>
          </a:p>
        </p:txBody>
      </p:sp>
      <p:sp>
        <p:nvSpPr>
          <p:cNvPr id="3" name="Tijdelijke aanduiding voor voettekst 2">
            <a:extLst>
              <a:ext uri="{FF2B5EF4-FFF2-40B4-BE49-F238E27FC236}">
                <a16:creationId xmlns:a16="http://schemas.microsoft.com/office/drawing/2014/main" id="{92C75E4C-CE63-4157-D046-360027BA4592}"/>
              </a:ext>
            </a:extLst>
          </p:cNvPr>
          <p:cNvSpPr>
            <a:spLocks noGrp="1"/>
          </p:cNvSpPr>
          <p:nvPr>
            <p:ph type="ftr" sz="quarter" idx="10"/>
          </p:nvPr>
        </p:nvSpPr>
        <p:spPr/>
        <p:txBody>
          <a:bodyPr/>
          <a:lstStyle/>
          <a:p>
            <a:r>
              <a:rPr lang="nl-NL"/>
              <a:t>Slide </a:t>
            </a:r>
            <a:fld id="{2468FC25-159C-4E7C-B830-A646E5FDEBC9}" type="slidenum">
              <a:rPr lang="nl-NL" smtClean="0"/>
              <a:pPr/>
              <a:t>‹nr.›</a:t>
            </a:fld>
            <a:endParaRPr lang="en-NL" dirty="0"/>
          </a:p>
        </p:txBody>
      </p:sp>
      <p:sp>
        <p:nvSpPr>
          <p:cNvPr id="9" name="Tijdelijke aanduiding voor tekst 8">
            <a:extLst>
              <a:ext uri="{FF2B5EF4-FFF2-40B4-BE49-F238E27FC236}">
                <a16:creationId xmlns:a16="http://schemas.microsoft.com/office/drawing/2014/main" id="{20422DF4-1EB5-2EC4-1AF4-5C63BF680027}"/>
              </a:ext>
            </a:extLst>
          </p:cNvPr>
          <p:cNvSpPr>
            <a:spLocks noGrp="1"/>
          </p:cNvSpPr>
          <p:nvPr>
            <p:ph type="body" sz="quarter" idx="12" hasCustomPrompt="1"/>
          </p:nvPr>
        </p:nvSpPr>
        <p:spPr>
          <a:xfrm>
            <a:off x="539482" y="1228725"/>
            <a:ext cx="10044381" cy="331093"/>
          </a:xfrm>
        </p:spPr>
        <p:txBody>
          <a:bodyPr lIns="0" tIns="0" rIns="0" bIns="0"/>
          <a:lstStyle>
            <a:lvl1pPr marL="0" indent="0">
              <a:buNone/>
              <a:defRPr sz="2400"/>
            </a:lvl1pPr>
          </a:lstStyle>
          <a:p>
            <a:pPr lvl="0"/>
            <a:r>
              <a:rPr lang="nl-NL" dirty="0"/>
              <a:t>Ondertitel</a:t>
            </a:r>
          </a:p>
        </p:txBody>
      </p:sp>
      <p:sp>
        <p:nvSpPr>
          <p:cNvPr id="7" name="Tijdelijke aanduiding voor inhoud 4">
            <a:extLst>
              <a:ext uri="{FF2B5EF4-FFF2-40B4-BE49-F238E27FC236}">
                <a16:creationId xmlns:a16="http://schemas.microsoft.com/office/drawing/2014/main" id="{A1BD90D3-3B97-37FD-6DBE-CA1CD1C9BF2C}"/>
              </a:ext>
            </a:extLst>
          </p:cNvPr>
          <p:cNvSpPr>
            <a:spLocks noGrp="1"/>
          </p:cNvSpPr>
          <p:nvPr>
            <p:ph sz="quarter" idx="14" hasCustomPrompt="1"/>
          </p:nvPr>
        </p:nvSpPr>
        <p:spPr>
          <a:xfrm>
            <a:off x="539482" y="1782415"/>
            <a:ext cx="5040000" cy="4308475"/>
          </a:xfrm>
        </p:spPr>
        <p:txBody>
          <a:bodyPr lIns="0" tIns="0" rIns="0" bIns="0"/>
          <a:lstStyle>
            <a:lvl1pPr>
              <a:defRPr/>
            </a:lvl1pPr>
          </a:lstStyle>
          <a:p>
            <a:pPr marL="0" indent="0">
              <a:buNone/>
            </a:pPr>
            <a:r>
              <a:rPr lang="nl-NL" dirty="0"/>
              <a:t>Plaats links de tekst en rechts een foto.</a:t>
            </a:r>
            <a:endParaRPr lang="en-NL" dirty="0"/>
          </a:p>
        </p:txBody>
      </p:sp>
      <p:sp>
        <p:nvSpPr>
          <p:cNvPr id="6" name="Tijdelijke aanduiding voor afbeelding 5">
            <a:extLst>
              <a:ext uri="{FF2B5EF4-FFF2-40B4-BE49-F238E27FC236}">
                <a16:creationId xmlns:a16="http://schemas.microsoft.com/office/drawing/2014/main" id="{0507FEE3-0CD9-426E-D735-87C00D2463E0}"/>
              </a:ext>
            </a:extLst>
          </p:cNvPr>
          <p:cNvSpPr>
            <a:spLocks noGrp="1"/>
          </p:cNvSpPr>
          <p:nvPr>
            <p:ph type="pic" sz="quarter" idx="15" hasCustomPrompt="1"/>
          </p:nvPr>
        </p:nvSpPr>
        <p:spPr>
          <a:xfrm>
            <a:off x="5956300" y="1782763"/>
            <a:ext cx="5040313" cy="4308475"/>
          </a:xfrm>
          <a:blipFill>
            <a:blip r:embed="rId2"/>
            <a:stretch>
              <a:fillRect/>
            </a:stretch>
          </a:blipFill>
        </p:spPr>
        <p:txBody>
          <a:bodyPr/>
          <a:lstStyle>
            <a:lvl1pPr marL="0" indent="0">
              <a:buNone/>
              <a:defRPr>
                <a:solidFill>
                  <a:schemeClr val="bg1"/>
                </a:solidFill>
              </a:defRPr>
            </a:lvl1pPr>
          </a:lstStyle>
          <a:p>
            <a:pPr marL="0" marR="0" lvl="0" indent="0" algn="l" defTabSz="914400" rtl="0" eaLnBrk="1" fontAlgn="auto" latinLnBrk="0" hangingPunct="1">
              <a:lnSpc>
                <a:spcPct val="90000"/>
              </a:lnSpc>
              <a:spcBef>
                <a:spcPts val="1000"/>
              </a:spcBef>
              <a:spcAft>
                <a:spcPts val="0"/>
              </a:spcAft>
              <a:buClr>
                <a:srgbClr val="009C8B"/>
              </a:buClr>
              <a:buSzTx/>
              <a:buFont typeface="Arial" panose="020B0604020202020204" pitchFamily="34" charset="0"/>
              <a:buNone/>
              <a:tabLst/>
              <a:defRPr/>
            </a:pPr>
            <a:r>
              <a:rPr lang="nl-NL" dirty="0"/>
              <a:t>Klik op het pictogram om een afbeelding toe te voegen</a:t>
            </a:r>
            <a:endParaRPr lang="en-NL" dirty="0"/>
          </a:p>
        </p:txBody>
      </p:sp>
    </p:spTree>
    <p:extLst>
      <p:ext uri="{BB962C8B-B14F-4D97-AF65-F5344CB8AC3E}">
        <p14:creationId xmlns:p14="http://schemas.microsoft.com/office/powerpoint/2010/main" val="39268786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ee kolommen">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62862BE-0F1C-5C87-815A-5960C72D88EE}"/>
              </a:ext>
            </a:extLst>
          </p:cNvPr>
          <p:cNvSpPr>
            <a:spLocks noGrp="1"/>
          </p:cNvSpPr>
          <p:nvPr>
            <p:ph type="title" hasCustomPrompt="1"/>
          </p:nvPr>
        </p:nvSpPr>
        <p:spPr/>
        <p:txBody>
          <a:bodyPr/>
          <a:lstStyle>
            <a:lvl1pPr>
              <a:defRPr/>
            </a:lvl1pPr>
          </a:lstStyle>
          <a:p>
            <a:r>
              <a:rPr lang="nl-NL" dirty="0"/>
              <a:t>Titel</a:t>
            </a:r>
            <a:endParaRPr lang="en-NL" dirty="0"/>
          </a:p>
        </p:txBody>
      </p:sp>
      <p:sp>
        <p:nvSpPr>
          <p:cNvPr id="3" name="Tijdelijke aanduiding voor voettekst 2">
            <a:extLst>
              <a:ext uri="{FF2B5EF4-FFF2-40B4-BE49-F238E27FC236}">
                <a16:creationId xmlns:a16="http://schemas.microsoft.com/office/drawing/2014/main" id="{92C75E4C-CE63-4157-D046-360027BA4592}"/>
              </a:ext>
            </a:extLst>
          </p:cNvPr>
          <p:cNvSpPr>
            <a:spLocks noGrp="1"/>
          </p:cNvSpPr>
          <p:nvPr>
            <p:ph type="ftr" sz="quarter" idx="10"/>
          </p:nvPr>
        </p:nvSpPr>
        <p:spPr/>
        <p:txBody>
          <a:bodyPr/>
          <a:lstStyle/>
          <a:p>
            <a:r>
              <a:rPr lang="nl-NL"/>
              <a:t>Slide </a:t>
            </a:r>
            <a:fld id="{2468FC25-159C-4E7C-B830-A646E5FDEBC9}" type="slidenum">
              <a:rPr lang="nl-NL" smtClean="0"/>
              <a:pPr/>
              <a:t>‹nr.›</a:t>
            </a:fld>
            <a:endParaRPr lang="en-NL" dirty="0"/>
          </a:p>
        </p:txBody>
      </p:sp>
      <p:sp>
        <p:nvSpPr>
          <p:cNvPr id="9" name="Tijdelijke aanduiding voor tekst 8">
            <a:extLst>
              <a:ext uri="{FF2B5EF4-FFF2-40B4-BE49-F238E27FC236}">
                <a16:creationId xmlns:a16="http://schemas.microsoft.com/office/drawing/2014/main" id="{20422DF4-1EB5-2EC4-1AF4-5C63BF680027}"/>
              </a:ext>
            </a:extLst>
          </p:cNvPr>
          <p:cNvSpPr>
            <a:spLocks noGrp="1"/>
          </p:cNvSpPr>
          <p:nvPr>
            <p:ph type="body" sz="quarter" idx="12" hasCustomPrompt="1"/>
          </p:nvPr>
        </p:nvSpPr>
        <p:spPr>
          <a:xfrm>
            <a:off x="539482" y="1228725"/>
            <a:ext cx="10044381" cy="331093"/>
          </a:xfrm>
        </p:spPr>
        <p:txBody>
          <a:bodyPr lIns="0" tIns="0" rIns="0" bIns="0"/>
          <a:lstStyle>
            <a:lvl1pPr marL="0" indent="0">
              <a:buNone/>
              <a:defRPr sz="2400"/>
            </a:lvl1pPr>
          </a:lstStyle>
          <a:p>
            <a:pPr lvl="0"/>
            <a:r>
              <a:rPr lang="nl-NL" dirty="0"/>
              <a:t>Ondertitel</a:t>
            </a:r>
            <a:endParaRPr lang="en-NL" dirty="0"/>
          </a:p>
        </p:txBody>
      </p:sp>
      <p:sp>
        <p:nvSpPr>
          <p:cNvPr id="5" name="Tijdelijke aanduiding voor inhoud 4">
            <a:extLst>
              <a:ext uri="{FF2B5EF4-FFF2-40B4-BE49-F238E27FC236}">
                <a16:creationId xmlns:a16="http://schemas.microsoft.com/office/drawing/2014/main" id="{DCFC101E-392D-B1D1-64CE-CC84C6DEB353}"/>
              </a:ext>
            </a:extLst>
          </p:cNvPr>
          <p:cNvSpPr>
            <a:spLocks noGrp="1"/>
          </p:cNvSpPr>
          <p:nvPr>
            <p:ph sz="quarter" idx="13" hasCustomPrompt="1"/>
          </p:nvPr>
        </p:nvSpPr>
        <p:spPr>
          <a:xfrm>
            <a:off x="6096000" y="1782415"/>
            <a:ext cx="5040000" cy="4308475"/>
          </a:xfrm>
        </p:spPr>
        <p:txBody>
          <a:bodyPr lIns="0" tIns="0" rIns="0" bIns="0"/>
          <a:lstStyle/>
          <a:p>
            <a:pPr marL="0" indent="0">
              <a:buNone/>
            </a:pPr>
            <a:r>
              <a:rPr lang="nl-NL" dirty="0"/>
              <a:t>Schrijf een tekst of een opsomming:</a:t>
            </a:r>
          </a:p>
          <a:p>
            <a:pPr marL="342900" indent="-342900">
              <a:buFont typeface="+mj-lt"/>
              <a:buAutoNum type="arabicPeriod"/>
            </a:pPr>
            <a:r>
              <a:rPr lang="nl-NL" dirty="0"/>
              <a:t>Nummer 1</a:t>
            </a:r>
          </a:p>
          <a:p>
            <a:pPr marL="342900" indent="-342900">
              <a:buFont typeface="+mj-lt"/>
              <a:buAutoNum type="arabicPeriod"/>
            </a:pPr>
            <a:r>
              <a:rPr lang="nl-NL" dirty="0"/>
              <a:t>Nummer 2</a:t>
            </a:r>
          </a:p>
          <a:p>
            <a:pPr marL="800100" lvl="1" indent="-342900">
              <a:buFont typeface="+mj-lt"/>
              <a:buAutoNum type="arabicPeriod"/>
            </a:pPr>
            <a:r>
              <a:rPr lang="nl-NL" dirty="0"/>
              <a:t>Nummer 1 op het niveau eronder</a:t>
            </a:r>
          </a:p>
          <a:p>
            <a:pPr marL="800100" lvl="1" indent="-342900">
              <a:buFont typeface="+mj-lt"/>
              <a:buAutoNum type="arabicPeriod"/>
            </a:pPr>
            <a:r>
              <a:rPr lang="en-GB" dirty="0"/>
              <a:t>Nummer 2 op het </a:t>
            </a:r>
            <a:r>
              <a:rPr lang="nl-NL" noProof="0" dirty="0"/>
              <a:t>niveau eronder</a:t>
            </a:r>
          </a:p>
        </p:txBody>
      </p:sp>
      <p:sp>
        <p:nvSpPr>
          <p:cNvPr id="7" name="Tijdelijke aanduiding voor inhoud 4">
            <a:extLst>
              <a:ext uri="{FF2B5EF4-FFF2-40B4-BE49-F238E27FC236}">
                <a16:creationId xmlns:a16="http://schemas.microsoft.com/office/drawing/2014/main" id="{A1BD90D3-3B97-37FD-6DBE-CA1CD1C9BF2C}"/>
              </a:ext>
            </a:extLst>
          </p:cNvPr>
          <p:cNvSpPr>
            <a:spLocks noGrp="1"/>
          </p:cNvSpPr>
          <p:nvPr>
            <p:ph sz="quarter" idx="14" hasCustomPrompt="1"/>
          </p:nvPr>
        </p:nvSpPr>
        <p:spPr>
          <a:xfrm>
            <a:off x="539482" y="1782415"/>
            <a:ext cx="5040000" cy="4308475"/>
          </a:xfrm>
        </p:spPr>
        <p:txBody>
          <a:bodyPr lIns="0" tIns="0" rIns="0" bIns="0"/>
          <a:lstStyle>
            <a:lvl1pPr>
              <a:defRPr/>
            </a:lvl1pPr>
          </a:lstStyle>
          <a:p>
            <a:pPr marL="0" indent="0">
              <a:buNone/>
            </a:pPr>
            <a:r>
              <a:rPr lang="nl-NL" dirty="0"/>
              <a:t>Twee tekstblokken naast elkaar.</a:t>
            </a:r>
            <a:endParaRPr lang="en-NL" dirty="0"/>
          </a:p>
        </p:txBody>
      </p:sp>
    </p:spTree>
    <p:extLst>
      <p:ext uri="{BB962C8B-B14F-4D97-AF65-F5344CB8AC3E}">
        <p14:creationId xmlns:p14="http://schemas.microsoft.com/office/powerpoint/2010/main" val="34384198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Grafiek">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62862BE-0F1C-5C87-815A-5960C72D88EE}"/>
              </a:ext>
            </a:extLst>
          </p:cNvPr>
          <p:cNvSpPr>
            <a:spLocks noGrp="1"/>
          </p:cNvSpPr>
          <p:nvPr>
            <p:ph type="title" hasCustomPrompt="1"/>
          </p:nvPr>
        </p:nvSpPr>
        <p:spPr>
          <a:xfrm>
            <a:off x="540000" y="540000"/>
            <a:ext cx="6660380" cy="553998"/>
          </a:xfrm>
        </p:spPr>
        <p:txBody>
          <a:bodyPr>
            <a:normAutofit/>
          </a:bodyPr>
          <a:lstStyle>
            <a:lvl1pPr>
              <a:defRPr/>
            </a:lvl1pPr>
          </a:lstStyle>
          <a:p>
            <a:r>
              <a:rPr lang="nl-NL" dirty="0"/>
              <a:t>Grafiek</a:t>
            </a:r>
            <a:endParaRPr lang="en-NL" dirty="0"/>
          </a:p>
        </p:txBody>
      </p:sp>
      <p:sp>
        <p:nvSpPr>
          <p:cNvPr id="3" name="Tijdelijke aanduiding voor voettekst 2">
            <a:extLst>
              <a:ext uri="{FF2B5EF4-FFF2-40B4-BE49-F238E27FC236}">
                <a16:creationId xmlns:a16="http://schemas.microsoft.com/office/drawing/2014/main" id="{92C75E4C-CE63-4157-D046-360027BA4592}"/>
              </a:ext>
            </a:extLst>
          </p:cNvPr>
          <p:cNvSpPr>
            <a:spLocks noGrp="1"/>
          </p:cNvSpPr>
          <p:nvPr>
            <p:ph type="ftr" sz="quarter" idx="10"/>
          </p:nvPr>
        </p:nvSpPr>
        <p:spPr>
          <a:xfrm>
            <a:off x="4690768" y="6338093"/>
            <a:ext cx="2810464" cy="401638"/>
          </a:xfrm>
        </p:spPr>
        <p:txBody>
          <a:bodyPr/>
          <a:lstStyle/>
          <a:p>
            <a:r>
              <a:rPr lang="nl-NL"/>
              <a:t>Slide </a:t>
            </a:r>
            <a:fld id="{2468FC25-159C-4E7C-B830-A646E5FDEBC9}" type="slidenum">
              <a:rPr lang="nl-NL" smtClean="0"/>
              <a:pPr/>
              <a:t>‹nr.›</a:t>
            </a:fld>
            <a:endParaRPr lang="en-NL" dirty="0"/>
          </a:p>
        </p:txBody>
      </p:sp>
      <p:sp>
        <p:nvSpPr>
          <p:cNvPr id="9" name="Tijdelijke aanduiding voor tekst 8">
            <a:extLst>
              <a:ext uri="{FF2B5EF4-FFF2-40B4-BE49-F238E27FC236}">
                <a16:creationId xmlns:a16="http://schemas.microsoft.com/office/drawing/2014/main" id="{20422DF4-1EB5-2EC4-1AF4-5C63BF680027}"/>
              </a:ext>
            </a:extLst>
          </p:cNvPr>
          <p:cNvSpPr>
            <a:spLocks noGrp="1"/>
          </p:cNvSpPr>
          <p:nvPr>
            <p:ph type="body" sz="quarter" idx="12" hasCustomPrompt="1"/>
          </p:nvPr>
        </p:nvSpPr>
        <p:spPr>
          <a:xfrm>
            <a:off x="539482" y="1228725"/>
            <a:ext cx="6660901" cy="331093"/>
          </a:xfrm>
        </p:spPr>
        <p:txBody>
          <a:bodyPr lIns="0" tIns="0" rIns="0" bIns="0"/>
          <a:lstStyle>
            <a:lvl1pPr marL="0" indent="0">
              <a:buNone/>
              <a:defRPr sz="2400"/>
            </a:lvl1pPr>
          </a:lstStyle>
          <a:p>
            <a:pPr marL="0" marR="0" lvl="0" indent="0" algn="l" defTabSz="914400" rtl="0" eaLnBrk="1" fontAlgn="auto" latinLnBrk="0" hangingPunct="1">
              <a:lnSpc>
                <a:spcPct val="90000"/>
              </a:lnSpc>
              <a:spcBef>
                <a:spcPts val="1000"/>
              </a:spcBef>
              <a:spcAft>
                <a:spcPts val="0"/>
              </a:spcAft>
              <a:buClr>
                <a:srgbClr val="009C8B"/>
              </a:buClr>
              <a:buSzTx/>
              <a:buFont typeface="Arial" panose="020B0604020202020204" pitchFamily="34" charset="0"/>
              <a:buNone/>
              <a:tabLst/>
              <a:defRPr/>
            </a:pPr>
            <a:r>
              <a:rPr lang="nl-NL" dirty="0"/>
              <a:t>De 6 kleuren worden automatisch goed gezet.</a:t>
            </a:r>
            <a:endParaRPr lang="en-NL" dirty="0"/>
          </a:p>
        </p:txBody>
      </p:sp>
      <p:sp>
        <p:nvSpPr>
          <p:cNvPr id="4" name="Tijdelijke aanduiding voor afbeelding 4">
            <a:extLst>
              <a:ext uri="{FF2B5EF4-FFF2-40B4-BE49-F238E27FC236}">
                <a16:creationId xmlns:a16="http://schemas.microsoft.com/office/drawing/2014/main" id="{1A252827-E215-29CC-7872-DC2F851BAE56}"/>
              </a:ext>
            </a:extLst>
          </p:cNvPr>
          <p:cNvSpPr>
            <a:spLocks noGrp="1"/>
          </p:cNvSpPr>
          <p:nvPr>
            <p:ph type="pic" sz="quarter" idx="11" hasCustomPrompt="1"/>
          </p:nvPr>
        </p:nvSpPr>
        <p:spPr>
          <a:xfrm>
            <a:off x="7639050" y="0"/>
            <a:ext cx="4552950" cy="6858000"/>
          </a:xfrm>
          <a:prstGeom prst="rect">
            <a:avLst/>
          </a:prstGeom>
          <a:blipFill>
            <a:blip r:embed="rId2"/>
            <a:stretch>
              <a:fillRect/>
            </a:stretch>
          </a:blipFill>
        </p:spPr>
        <p:txBody>
          <a:bodyPr/>
          <a:lstStyle>
            <a:lvl1pPr marL="0" indent="0">
              <a:buNone/>
              <a:defRPr/>
            </a:lvl1pPr>
          </a:lstStyle>
          <a:p>
            <a:r>
              <a:rPr lang="nl-NL" dirty="0"/>
              <a:t>Klik op het pictogram om een afbeelding toe te voegen</a:t>
            </a:r>
            <a:endParaRPr lang="en-NL" dirty="0"/>
          </a:p>
        </p:txBody>
      </p:sp>
      <p:sp>
        <p:nvSpPr>
          <p:cNvPr id="6" name="Tijdelijke aanduiding voor grafiek 5">
            <a:extLst>
              <a:ext uri="{FF2B5EF4-FFF2-40B4-BE49-F238E27FC236}">
                <a16:creationId xmlns:a16="http://schemas.microsoft.com/office/drawing/2014/main" id="{0940A98B-4674-6A55-E2BB-C2D1049E0E1B}"/>
              </a:ext>
            </a:extLst>
          </p:cNvPr>
          <p:cNvSpPr>
            <a:spLocks noGrp="1"/>
          </p:cNvSpPr>
          <p:nvPr>
            <p:ph type="chart" sz="quarter" idx="15" hasCustomPrompt="1"/>
          </p:nvPr>
        </p:nvSpPr>
        <p:spPr>
          <a:xfrm>
            <a:off x="539750" y="1782763"/>
            <a:ext cx="6659563" cy="4308475"/>
          </a:xfrm>
        </p:spPr>
        <p:txBody>
          <a:bodyPr/>
          <a:lstStyle>
            <a:lvl1pPr marL="0" indent="0">
              <a:buNone/>
              <a:defRPr/>
            </a:lvl1pPr>
          </a:lstStyle>
          <a:p>
            <a:r>
              <a:rPr lang="nl-NL" dirty="0"/>
              <a:t>Klik op het icoon hieronder om een grafiek of diagram in te voegen</a:t>
            </a:r>
          </a:p>
        </p:txBody>
      </p:sp>
    </p:spTree>
    <p:extLst>
      <p:ext uri="{BB962C8B-B14F-4D97-AF65-F5344CB8AC3E}">
        <p14:creationId xmlns:p14="http://schemas.microsoft.com/office/powerpoint/2010/main" val="42712387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Veel media opties">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62862BE-0F1C-5C87-815A-5960C72D88EE}"/>
              </a:ext>
            </a:extLst>
          </p:cNvPr>
          <p:cNvSpPr>
            <a:spLocks noGrp="1"/>
          </p:cNvSpPr>
          <p:nvPr>
            <p:ph type="title" hasCustomPrompt="1"/>
          </p:nvPr>
        </p:nvSpPr>
        <p:spPr/>
        <p:txBody>
          <a:bodyPr/>
          <a:lstStyle/>
          <a:p>
            <a:r>
              <a:rPr lang="nl-NL" dirty="0"/>
              <a:t>Slide met meer opties</a:t>
            </a:r>
            <a:endParaRPr lang="en-NL" dirty="0"/>
          </a:p>
        </p:txBody>
      </p:sp>
      <p:sp>
        <p:nvSpPr>
          <p:cNvPr id="3" name="Tijdelijke aanduiding voor voettekst 2">
            <a:extLst>
              <a:ext uri="{FF2B5EF4-FFF2-40B4-BE49-F238E27FC236}">
                <a16:creationId xmlns:a16="http://schemas.microsoft.com/office/drawing/2014/main" id="{92C75E4C-CE63-4157-D046-360027BA4592}"/>
              </a:ext>
            </a:extLst>
          </p:cNvPr>
          <p:cNvSpPr>
            <a:spLocks noGrp="1"/>
          </p:cNvSpPr>
          <p:nvPr>
            <p:ph type="ftr" sz="quarter" idx="10"/>
          </p:nvPr>
        </p:nvSpPr>
        <p:spPr/>
        <p:txBody>
          <a:bodyPr/>
          <a:lstStyle/>
          <a:p>
            <a:r>
              <a:rPr lang="nl-NL"/>
              <a:t>Slide </a:t>
            </a:r>
            <a:fld id="{2468FC25-159C-4E7C-B830-A646E5FDEBC9}" type="slidenum">
              <a:rPr lang="nl-NL" smtClean="0"/>
              <a:pPr/>
              <a:t>‹nr.›</a:t>
            </a:fld>
            <a:endParaRPr lang="en-NL" dirty="0"/>
          </a:p>
        </p:txBody>
      </p:sp>
      <p:sp>
        <p:nvSpPr>
          <p:cNvPr id="9" name="Tijdelijke aanduiding voor tekst 8">
            <a:extLst>
              <a:ext uri="{FF2B5EF4-FFF2-40B4-BE49-F238E27FC236}">
                <a16:creationId xmlns:a16="http://schemas.microsoft.com/office/drawing/2014/main" id="{20422DF4-1EB5-2EC4-1AF4-5C63BF680027}"/>
              </a:ext>
            </a:extLst>
          </p:cNvPr>
          <p:cNvSpPr>
            <a:spLocks noGrp="1"/>
          </p:cNvSpPr>
          <p:nvPr>
            <p:ph type="body" sz="quarter" idx="12" hasCustomPrompt="1"/>
          </p:nvPr>
        </p:nvSpPr>
        <p:spPr>
          <a:xfrm>
            <a:off x="539482" y="1228725"/>
            <a:ext cx="10044381" cy="331093"/>
          </a:xfrm>
        </p:spPr>
        <p:txBody>
          <a:bodyPr lIns="0" tIns="0" rIns="0" bIns="0"/>
          <a:lstStyle>
            <a:lvl1pPr marL="0" indent="0">
              <a:buNone/>
              <a:defRPr sz="2400"/>
            </a:lvl1pPr>
          </a:lstStyle>
          <a:p>
            <a:r>
              <a:rPr lang="nl-NL" sz="2400" dirty="0">
                <a:effectLst/>
                <a:latin typeface="+mj-lt"/>
              </a:rPr>
              <a:t>Tekst met gekleurd vlak en afbeelding.</a:t>
            </a:r>
            <a:endParaRPr lang="en-NL" dirty="0">
              <a:latin typeface="+mj-lt"/>
            </a:endParaRPr>
          </a:p>
        </p:txBody>
      </p:sp>
      <p:sp>
        <p:nvSpPr>
          <p:cNvPr id="5" name="Tijdelijke aanduiding voor inhoud 4">
            <a:extLst>
              <a:ext uri="{FF2B5EF4-FFF2-40B4-BE49-F238E27FC236}">
                <a16:creationId xmlns:a16="http://schemas.microsoft.com/office/drawing/2014/main" id="{DCFC101E-392D-B1D1-64CE-CC84C6DEB353}"/>
              </a:ext>
            </a:extLst>
          </p:cNvPr>
          <p:cNvSpPr>
            <a:spLocks noGrp="1"/>
          </p:cNvSpPr>
          <p:nvPr>
            <p:ph sz="quarter" idx="13" hasCustomPrompt="1"/>
          </p:nvPr>
        </p:nvSpPr>
        <p:spPr>
          <a:xfrm>
            <a:off x="6096000" y="1969476"/>
            <a:ext cx="5040000" cy="1459523"/>
          </a:xfrm>
        </p:spPr>
        <p:txBody>
          <a:bodyPr lIns="0" tIns="0" rIns="0" bIns="0"/>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nl-NL" dirty="0"/>
              <a:t>Tekst met een afbeelding</a:t>
            </a:r>
            <a:endParaRPr lang="en-NL" dirty="0"/>
          </a:p>
        </p:txBody>
      </p:sp>
      <p:sp>
        <p:nvSpPr>
          <p:cNvPr id="7" name="Tijdelijke aanduiding voor inhoud 4">
            <a:extLst>
              <a:ext uri="{FF2B5EF4-FFF2-40B4-BE49-F238E27FC236}">
                <a16:creationId xmlns:a16="http://schemas.microsoft.com/office/drawing/2014/main" id="{A1BD90D3-3B97-37FD-6DBE-CA1CD1C9BF2C}"/>
              </a:ext>
            </a:extLst>
          </p:cNvPr>
          <p:cNvSpPr>
            <a:spLocks noGrp="1"/>
          </p:cNvSpPr>
          <p:nvPr>
            <p:ph sz="quarter" idx="14" hasCustomPrompt="1"/>
          </p:nvPr>
        </p:nvSpPr>
        <p:spPr>
          <a:xfrm>
            <a:off x="539482" y="1969477"/>
            <a:ext cx="5040000" cy="2273911"/>
          </a:xfrm>
        </p:spPr>
        <p:txBody>
          <a:bodyPr lIns="0" tIns="0" rIns="0" bIns="0"/>
          <a:lstStyle>
            <a:lvl1pPr marL="0" indent="0">
              <a:buNone/>
              <a:defRPr/>
            </a:lvl1pPr>
          </a:lstStyle>
          <a:p>
            <a:pPr lvl="0"/>
            <a:r>
              <a:rPr lang="nl-NL" dirty="0"/>
              <a:t>Tekst</a:t>
            </a:r>
            <a:endParaRPr lang="en-NL" dirty="0"/>
          </a:p>
        </p:txBody>
      </p:sp>
      <p:sp>
        <p:nvSpPr>
          <p:cNvPr id="6" name="Tijdelijke aanduiding voor afbeelding 5">
            <a:extLst>
              <a:ext uri="{FF2B5EF4-FFF2-40B4-BE49-F238E27FC236}">
                <a16:creationId xmlns:a16="http://schemas.microsoft.com/office/drawing/2014/main" id="{5BA34876-5220-2F46-BD8A-EABAB005DEC4}"/>
              </a:ext>
            </a:extLst>
          </p:cNvPr>
          <p:cNvSpPr>
            <a:spLocks noGrp="1"/>
          </p:cNvSpPr>
          <p:nvPr>
            <p:ph type="pic" sz="quarter" idx="15" hasCustomPrompt="1"/>
          </p:nvPr>
        </p:nvSpPr>
        <p:spPr>
          <a:xfrm>
            <a:off x="6096000" y="3672780"/>
            <a:ext cx="5126038" cy="2527995"/>
          </a:xfrm>
          <a:blipFill>
            <a:blip r:embed="rId2"/>
            <a:stretch>
              <a:fillRect/>
            </a:stretch>
          </a:blipFill>
        </p:spPr>
        <p:txBody>
          <a:bodyPr lIns="0" tIns="0" rIns="0" bIns="0"/>
          <a:lstStyle>
            <a:lvl1pPr marL="0" indent="0">
              <a:buNone/>
              <a:defRPr>
                <a:solidFill>
                  <a:schemeClr val="bg1"/>
                </a:solidFill>
                <a:highlight>
                  <a:srgbClr val="009C8B"/>
                </a:highlight>
              </a:defRPr>
            </a:lvl1pPr>
          </a:lstStyle>
          <a:p>
            <a:r>
              <a:rPr lang="nl-NL" dirty="0"/>
              <a:t>Klik op het pictogram om een afbeelding toe te voegen</a:t>
            </a:r>
            <a:endParaRPr lang="en-NL" dirty="0"/>
          </a:p>
        </p:txBody>
      </p:sp>
      <p:sp>
        <p:nvSpPr>
          <p:cNvPr id="10" name="Tijdelijke aanduiding voor inhoud 4">
            <a:extLst>
              <a:ext uri="{FF2B5EF4-FFF2-40B4-BE49-F238E27FC236}">
                <a16:creationId xmlns:a16="http://schemas.microsoft.com/office/drawing/2014/main" id="{3E8800CC-1914-799A-D1B4-F32084AA7D97}"/>
              </a:ext>
            </a:extLst>
          </p:cNvPr>
          <p:cNvSpPr>
            <a:spLocks noGrp="1"/>
          </p:cNvSpPr>
          <p:nvPr>
            <p:ph sz="quarter" idx="16" hasCustomPrompt="1"/>
          </p:nvPr>
        </p:nvSpPr>
        <p:spPr>
          <a:xfrm>
            <a:off x="539482" y="4465986"/>
            <a:ext cx="5040000" cy="1734790"/>
          </a:xfrm>
          <a:solidFill>
            <a:srgbClr val="009C8B"/>
          </a:solidFill>
        </p:spPr>
        <p:txBody>
          <a:bodyPr lIns="180000" tIns="180000" rIns="180000" bIns="180000"/>
          <a:lstStyle>
            <a:lvl1pPr marL="0" indent="0">
              <a:buNone/>
              <a:defRPr>
                <a:solidFill>
                  <a:schemeClr val="bg1"/>
                </a:solidFill>
              </a:defRPr>
            </a:lvl1pPr>
          </a:lstStyle>
          <a:p>
            <a:pPr lvl="0"/>
            <a:r>
              <a:rPr lang="nl-NL" dirty="0"/>
              <a:t>Tekst</a:t>
            </a:r>
            <a:endParaRPr lang="en-NL" dirty="0"/>
          </a:p>
        </p:txBody>
      </p:sp>
    </p:spTree>
    <p:extLst>
      <p:ext uri="{BB962C8B-B14F-4D97-AF65-F5344CB8AC3E}">
        <p14:creationId xmlns:p14="http://schemas.microsoft.com/office/powerpoint/2010/main" val="32320993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Donkere achtergrond met afbeelding">
    <p:spTree>
      <p:nvGrpSpPr>
        <p:cNvPr id="1" name=""/>
        <p:cNvGrpSpPr/>
        <p:nvPr/>
      </p:nvGrpSpPr>
      <p:grpSpPr>
        <a:xfrm>
          <a:off x="0" y="0"/>
          <a:ext cx="0" cy="0"/>
          <a:chOff x="0" y="0"/>
          <a:chExt cx="0" cy="0"/>
        </a:xfrm>
      </p:grpSpPr>
      <p:sp>
        <p:nvSpPr>
          <p:cNvPr id="12" name="Tijdelijke aanduiding voor afbeelding 11">
            <a:extLst>
              <a:ext uri="{FF2B5EF4-FFF2-40B4-BE49-F238E27FC236}">
                <a16:creationId xmlns:a16="http://schemas.microsoft.com/office/drawing/2014/main" id="{4CDF03EC-B849-95C9-3E31-75F61C7FE780}"/>
              </a:ext>
            </a:extLst>
          </p:cNvPr>
          <p:cNvSpPr>
            <a:spLocks noGrp="1"/>
          </p:cNvSpPr>
          <p:nvPr>
            <p:ph type="pic" sz="quarter" idx="10" hasCustomPrompt="1"/>
          </p:nvPr>
        </p:nvSpPr>
        <p:spPr>
          <a:xfrm>
            <a:off x="7481454" y="0"/>
            <a:ext cx="4710545" cy="6858000"/>
          </a:xfrm>
          <a:prstGeom prst="rect">
            <a:avLst/>
          </a:prstGeom>
          <a:blipFill>
            <a:blip r:embed="rId2"/>
            <a:stretch>
              <a:fillRect/>
            </a:stretch>
          </a:blipFill>
        </p:spPr>
        <p:txBody>
          <a:bodyPr/>
          <a:lstStyle>
            <a:lvl1pPr marL="0" indent="0">
              <a:buNone/>
              <a:defRPr>
                <a:solidFill>
                  <a:schemeClr val="bg1"/>
                </a:solidFill>
                <a:highlight>
                  <a:srgbClr val="009C8B"/>
                </a:highlight>
                <a:latin typeface="Seaford" panose="00000500000000000000" pitchFamily="2" charset="0"/>
              </a:defRPr>
            </a:lvl1pPr>
          </a:lstStyle>
          <a:p>
            <a:r>
              <a:rPr lang="nl-NL" dirty="0"/>
              <a:t>Klik op het pictogram om een afbeelding toe te voegen</a:t>
            </a:r>
            <a:endParaRPr lang="en-NL" dirty="0"/>
          </a:p>
        </p:txBody>
      </p:sp>
      <p:sp>
        <p:nvSpPr>
          <p:cNvPr id="3" name="Rechthoek 2">
            <a:extLst>
              <a:ext uri="{FF2B5EF4-FFF2-40B4-BE49-F238E27FC236}">
                <a16:creationId xmlns:a16="http://schemas.microsoft.com/office/drawing/2014/main" id="{8B05BDC9-1ECC-6331-C6E2-E7A9016F62DE}"/>
              </a:ext>
            </a:extLst>
          </p:cNvPr>
          <p:cNvSpPr/>
          <p:nvPr userDrawn="1"/>
        </p:nvSpPr>
        <p:spPr>
          <a:xfrm>
            <a:off x="0" y="0"/>
            <a:ext cx="7481454" cy="6858000"/>
          </a:xfrm>
          <a:prstGeom prst="rect">
            <a:avLst/>
          </a:prstGeom>
          <a:gradFill>
            <a:gsLst>
              <a:gs pos="0">
                <a:srgbClr val="009C8B">
                  <a:shade val="30000"/>
                  <a:satMod val="115000"/>
                </a:srgbClr>
              </a:gs>
              <a:gs pos="80000">
                <a:srgbClr val="009C8B">
                  <a:shade val="67500"/>
                  <a:satMod val="115000"/>
                </a:srgbClr>
              </a:gs>
              <a:gs pos="100000">
                <a:srgbClr val="9AC61E"/>
              </a:gs>
            </a:gsLst>
            <a:lin ang="24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4" name="Titel 1">
            <a:extLst>
              <a:ext uri="{FF2B5EF4-FFF2-40B4-BE49-F238E27FC236}">
                <a16:creationId xmlns:a16="http://schemas.microsoft.com/office/drawing/2014/main" id="{F0D1815F-2CA0-DE2E-3202-C3E3C7D084A7}"/>
              </a:ext>
            </a:extLst>
          </p:cNvPr>
          <p:cNvSpPr>
            <a:spLocks noGrp="1"/>
          </p:cNvSpPr>
          <p:nvPr>
            <p:ph type="title" hasCustomPrompt="1"/>
          </p:nvPr>
        </p:nvSpPr>
        <p:spPr>
          <a:xfrm>
            <a:off x="540000" y="540000"/>
            <a:ext cx="6525169" cy="632233"/>
          </a:xfrm>
        </p:spPr>
        <p:txBody>
          <a:bodyPr/>
          <a:lstStyle>
            <a:lvl1pPr>
              <a:defRPr>
                <a:solidFill>
                  <a:schemeClr val="bg1"/>
                </a:solidFill>
              </a:defRPr>
            </a:lvl1pPr>
          </a:lstStyle>
          <a:p>
            <a:r>
              <a:rPr lang="nl-NL" dirty="0"/>
              <a:t>Titel</a:t>
            </a:r>
            <a:endParaRPr lang="en-NL" dirty="0"/>
          </a:p>
        </p:txBody>
      </p:sp>
      <p:sp>
        <p:nvSpPr>
          <p:cNvPr id="5" name="Tijdelijke aanduiding voor tekst 5">
            <a:extLst>
              <a:ext uri="{FF2B5EF4-FFF2-40B4-BE49-F238E27FC236}">
                <a16:creationId xmlns:a16="http://schemas.microsoft.com/office/drawing/2014/main" id="{C4EDA55A-4B3F-5ED5-D9B8-39ADAB4B1796}"/>
              </a:ext>
            </a:extLst>
          </p:cNvPr>
          <p:cNvSpPr>
            <a:spLocks noGrp="1"/>
          </p:cNvSpPr>
          <p:nvPr>
            <p:ph type="body" sz="quarter" idx="11" hasCustomPrompt="1"/>
          </p:nvPr>
        </p:nvSpPr>
        <p:spPr>
          <a:xfrm>
            <a:off x="539750" y="1782415"/>
            <a:ext cx="6524901" cy="4351338"/>
          </a:xfrm>
        </p:spPr>
        <p:txBody>
          <a:bodyPr lIns="0" tIns="0" rIns="0" bIns="0"/>
          <a:lstStyle>
            <a:lvl1pPr marL="285750" indent="-285750">
              <a:buClr>
                <a:schemeClr val="bg1"/>
              </a:buClr>
              <a:buFont typeface="Arial" panose="020B0604020202020204" pitchFamily="34" charset="0"/>
              <a:buChar char="•"/>
              <a:defRPr>
                <a:solidFill>
                  <a:schemeClr val="bg1"/>
                </a:solidFill>
              </a:defRPr>
            </a:lvl1pPr>
            <a:lvl2pPr marL="742950" indent="-285750">
              <a:buClr>
                <a:schemeClr val="bg1"/>
              </a:buClr>
              <a:buFont typeface="Arial" panose="020B0604020202020204" pitchFamily="34" charset="0"/>
              <a:buChar char="•"/>
              <a:defRPr>
                <a:solidFill>
                  <a:schemeClr val="bg1"/>
                </a:solidFill>
              </a:defRPr>
            </a:lvl2pPr>
            <a:lvl3pPr marL="1200150" indent="-285750">
              <a:buClr>
                <a:schemeClr val="bg1"/>
              </a:buClr>
              <a:buFont typeface="Arial" panose="020B0604020202020204" pitchFamily="34" charset="0"/>
              <a:buChar char="•"/>
              <a:defRPr>
                <a:solidFill>
                  <a:schemeClr val="bg1"/>
                </a:solidFill>
              </a:defRPr>
            </a:lvl3pPr>
            <a:lvl4pPr marL="1543050" indent="-171450">
              <a:buClr>
                <a:schemeClr val="bg1"/>
              </a:buClr>
              <a:buFont typeface="Arial" panose="020B0604020202020204" pitchFamily="34" charset="0"/>
              <a:buChar char="•"/>
              <a:defRPr>
                <a:solidFill>
                  <a:schemeClr val="bg1"/>
                </a:solidFill>
              </a:defRPr>
            </a:lvl4pPr>
            <a:lvl5pPr marL="2000250" indent="-171450">
              <a:buClr>
                <a:schemeClr val="bg1"/>
              </a:buClr>
              <a:buFont typeface="Arial" panose="020B0604020202020204" pitchFamily="34" charset="0"/>
              <a:buChar char="•"/>
              <a:defRPr>
                <a:solidFill>
                  <a:schemeClr val="bg1"/>
                </a:solidFill>
              </a:defRPr>
            </a:lvl5pPr>
          </a:lstStyle>
          <a:p>
            <a:pPr marL="0" indent="0">
              <a:buNone/>
            </a:pPr>
            <a:r>
              <a:rPr lang="nl-NL" dirty="0"/>
              <a:t>Schrijf een tekst. </a:t>
            </a:r>
          </a:p>
        </p:txBody>
      </p:sp>
      <p:sp>
        <p:nvSpPr>
          <p:cNvPr id="6" name="Tijdelijke aanduiding voor tekst 8">
            <a:extLst>
              <a:ext uri="{FF2B5EF4-FFF2-40B4-BE49-F238E27FC236}">
                <a16:creationId xmlns:a16="http://schemas.microsoft.com/office/drawing/2014/main" id="{69A5EE8C-64F2-1D93-0799-03CB1F82AE82}"/>
              </a:ext>
            </a:extLst>
          </p:cNvPr>
          <p:cNvSpPr>
            <a:spLocks noGrp="1"/>
          </p:cNvSpPr>
          <p:nvPr>
            <p:ph type="body" sz="quarter" idx="12" hasCustomPrompt="1"/>
          </p:nvPr>
        </p:nvSpPr>
        <p:spPr>
          <a:xfrm>
            <a:off x="539482" y="1228725"/>
            <a:ext cx="6525169" cy="331093"/>
          </a:xfrm>
        </p:spPr>
        <p:txBody>
          <a:bodyPr lIns="0" tIns="0" rIns="0" bIns="0"/>
          <a:lstStyle>
            <a:lvl1pPr marL="0" indent="0">
              <a:buNone/>
              <a:defRPr sz="2400">
                <a:solidFill>
                  <a:schemeClr val="bg1"/>
                </a:solidFill>
              </a:defRPr>
            </a:lvl1pPr>
          </a:lstStyle>
          <a:p>
            <a:pPr lvl="0"/>
            <a:r>
              <a:rPr lang="nl-NL" dirty="0"/>
              <a:t>Introtekst</a:t>
            </a:r>
            <a:endParaRPr lang="en-NL" dirty="0"/>
          </a:p>
        </p:txBody>
      </p:sp>
    </p:spTree>
    <p:extLst>
      <p:ext uri="{BB962C8B-B14F-4D97-AF65-F5344CB8AC3E}">
        <p14:creationId xmlns:p14="http://schemas.microsoft.com/office/powerpoint/2010/main" val="34858500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B3A1833C-6A39-4FF5-3EA0-FCAE65491BE8}"/>
              </a:ext>
            </a:extLst>
          </p:cNvPr>
          <p:cNvSpPr>
            <a:spLocks noGrp="1"/>
          </p:cNvSpPr>
          <p:nvPr>
            <p:ph type="title"/>
          </p:nvPr>
        </p:nvSpPr>
        <p:spPr>
          <a:xfrm>
            <a:off x="540000" y="540000"/>
            <a:ext cx="10044382" cy="632233"/>
          </a:xfrm>
          <a:prstGeom prst="rect">
            <a:avLst/>
          </a:prstGeom>
        </p:spPr>
        <p:txBody>
          <a:bodyPr vert="horz" wrap="none" lIns="0" tIns="0" rIns="0" bIns="0" rtlCol="0" anchor="t" anchorCtr="0">
            <a:normAutofit/>
          </a:bodyPr>
          <a:lstStyle/>
          <a:p>
            <a:r>
              <a:rPr lang="nl-NL" dirty="0"/>
              <a:t>Titel</a:t>
            </a:r>
            <a:endParaRPr lang="en-NL" dirty="0"/>
          </a:p>
        </p:txBody>
      </p:sp>
      <p:sp>
        <p:nvSpPr>
          <p:cNvPr id="5" name="Tijdelijke aanduiding voor voettekst 4">
            <a:extLst>
              <a:ext uri="{FF2B5EF4-FFF2-40B4-BE49-F238E27FC236}">
                <a16:creationId xmlns:a16="http://schemas.microsoft.com/office/drawing/2014/main" id="{46716E54-8390-AF01-DB24-29D3FBE2BB1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nl-NL" dirty="0"/>
              <a:t>Slide </a:t>
            </a:r>
            <a:fld id="{2468FC25-159C-4E7C-B830-A646E5FDEBC9}" type="slidenum">
              <a:rPr lang="nl-NL" smtClean="0"/>
              <a:pPr/>
              <a:t>‹nr.›</a:t>
            </a:fld>
            <a:endParaRPr lang="en-NL" dirty="0"/>
          </a:p>
        </p:txBody>
      </p:sp>
      <p:pic>
        <p:nvPicPr>
          <p:cNvPr id="8" name="Afbeelding 7" descr="Logo De Ronde Venen zonder tekst">
            <a:extLst>
              <a:ext uri="{FF2B5EF4-FFF2-40B4-BE49-F238E27FC236}">
                <a16:creationId xmlns:a16="http://schemas.microsoft.com/office/drawing/2014/main" id="{EC5F2D67-0648-7D8C-76CC-E14B7113A969}"/>
              </a:ext>
            </a:extLst>
          </p:cNvPr>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11016000" y="252000"/>
            <a:ext cx="900000" cy="632233"/>
          </a:xfrm>
          <a:prstGeom prst="rect">
            <a:avLst/>
          </a:prstGeom>
        </p:spPr>
      </p:pic>
      <p:sp>
        <p:nvSpPr>
          <p:cNvPr id="6" name="Tijdelijke aanduiding voor tekst 2">
            <a:extLst>
              <a:ext uri="{FF2B5EF4-FFF2-40B4-BE49-F238E27FC236}">
                <a16:creationId xmlns:a16="http://schemas.microsoft.com/office/drawing/2014/main" id="{E0DA651D-9E41-4629-0C15-33ED97D1EFF7}"/>
              </a:ext>
            </a:extLst>
          </p:cNvPr>
          <p:cNvSpPr>
            <a:spLocks noGrp="1"/>
          </p:cNvSpPr>
          <p:nvPr>
            <p:ph type="body" idx="1"/>
          </p:nvPr>
        </p:nvSpPr>
        <p:spPr>
          <a:xfrm>
            <a:off x="547253" y="1825625"/>
            <a:ext cx="10515600" cy="4351338"/>
          </a:xfrm>
          <a:prstGeom prst="rect">
            <a:avLst/>
          </a:prstGeom>
        </p:spPr>
        <p:txBody>
          <a:bodyPr vert="horz" lIns="91440" tIns="45720" rIns="91440" bIns="45720" rtlCol="0">
            <a:normAutofit/>
          </a:body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endParaRPr lang="en-NL" dirty="0"/>
          </a:p>
        </p:txBody>
      </p:sp>
    </p:spTree>
    <p:extLst>
      <p:ext uri="{BB962C8B-B14F-4D97-AF65-F5344CB8AC3E}">
        <p14:creationId xmlns:p14="http://schemas.microsoft.com/office/powerpoint/2010/main" val="4043911388"/>
      </p:ext>
    </p:extLst>
  </p:cSld>
  <p:clrMap bg1="lt1" tx1="dk1" bg2="lt2" tx2="dk2" accent1="accent1" accent2="accent2" accent3="accent3" accent4="accent4" accent5="accent5" accent6="accent6" hlink="hlink" folHlink="folHlink"/>
  <p:sldLayoutIdLst>
    <p:sldLayoutId id="2147483649" r:id="rId1"/>
    <p:sldLayoutId id="2147483661" r:id="rId2"/>
    <p:sldLayoutId id="2147483660" r:id="rId3"/>
    <p:sldLayoutId id="2147483662" r:id="rId4"/>
    <p:sldLayoutId id="2147483663" r:id="rId5"/>
    <p:sldLayoutId id="2147483668" r:id="rId6"/>
    <p:sldLayoutId id="2147483664" r:id="rId7"/>
    <p:sldLayoutId id="2147483665" r:id="rId8"/>
    <p:sldLayoutId id="2147483666" r:id="rId9"/>
    <p:sldLayoutId id="2147483667" r:id="rId10"/>
  </p:sldLayoutIdLst>
  <p:txStyles>
    <p:titleStyle>
      <a:lvl1pPr algn="l" defTabSz="914400" rtl="0" eaLnBrk="1" latinLnBrk="0" hangingPunct="1">
        <a:lnSpc>
          <a:spcPct val="90000"/>
        </a:lnSpc>
        <a:spcBef>
          <a:spcPct val="0"/>
        </a:spcBef>
        <a:buNone/>
        <a:defRPr sz="4000" b="1" kern="1200">
          <a:solidFill>
            <a:srgbClr val="009C8B"/>
          </a:solidFill>
          <a:latin typeface="+mj-lt"/>
          <a:ea typeface="+mj-ea"/>
          <a:cs typeface="+mj-cs"/>
        </a:defRPr>
      </a:lvl1pPr>
    </p:titleStyle>
    <p:bodyStyle>
      <a:lvl1pPr marL="285750" indent="-285750" algn="l" defTabSz="914400" rtl="0" eaLnBrk="1" latinLnBrk="0" hangingPunct="1">
        <a:lnSpc>
          <a:spcPct val="90000"/>
        </a:lnSpc>
        <a:spcBef>
          <a:spcPts val="1000"/>
        </a:spcBef>
        <a:buClr>
          <a:srgbClr val="009C8B"/>
        </a:buClr>
        <a:buFont typeface="Arial" panose="020B0604020202020204" pitchFamily="34" charset="0"/>
        <a:buChar char="•"/>
        <a:defRPr sz="1800" kern="1200">
          <a:solidFill>
            <a:schemeClr val="tx1"/>
          </a:solidFill>
          <a:latin typeface="+mn-lt"/>
          <a:ea typeface="+mn-ea"/>
          <a:cs typeface="+mn-cs"/>
        </a:defRPr>
      </a:lvl1pPr>
      <a:lvl2pPr marL="742950" indent="-285750" algn="l" defTabSz="914400" rtl="0" eaLnBrk="1" latinLnBrk="0" hangingPunct="1">
        <a:lnSpc>
          <a:spcPct val="90000"/>
        </a:lnSpc>
        <a:spcBef>
          <a:spcPts val="500"/>
        </a:spcBef>
        <a:buClr>
          <a:srgbClr val="009C8B"/>
        </a:buClr>
        <a:buFont typeface="Arial" panose="020B0604020202020204" pitchFamily="34" charset="0"/>
        <a:buChar char="•"/>
        <a:defRPr sz="1600" kern="1200">
          <a:solidFill>
            <a:schemeClr val="tx1"/>
          </a:solidFill>
          <a:latin typeface="+mn-lt"/>
          <a:ea typeface="+mn-ea"/>
          <a:cs typeface="+mn-cs"/>
        </a:defRPr>
      </a:lvl2pPr>
      <a:lvl3pPr marL="1200150" indent="-285750" algn="l" defTabSz="914400" rtl="0" eaLnBrk="1" latinLnBrk="0" hangingPunct="1">
        <a:lnSpc>
          <a:spcPct val="90000"/>
        </a:lnSpc>
        <a:spcBef>
          <a:spcPts val="500"/>
        </a:spcBef>
        <a:buClr>
          <a:srgbClr val="009C8B"/>
        </a:buClr>
        <a:buFont typeface="Arial" panose="020B0604020202020204" pitchFamily="34" charset="0"/>
        <a:buChar char="•"/>
        <a:defRPr sz="1400" kern="1200">
          <a:solidFill>
            <a:schemeClr val="tx1"/>
          </a:solidFill>
          <a:latin typeface="+mn-lt"/>
          <a:ea typeface="+mn-ea"/>
          <a:cs typeface="+mn-cs"/>
        </a:defRPr>
      </a:lvl3pPr>
      <a:lvl4pPr marL="1543050" indent="-171450" algn="l" defTabSz="914400" rtl="0" eaLnBrk="1" latinLnBrk="0" hangingPunct="1">
        <a:lnSpc>
          <a:spcPct val="90000"/>
        </a:lnSpc>
        <a:spcBef>
          <a:spcPts val="500"/>
        </a:spcBef>
        <a:buClr>
          <a:srgbClr val="009C8B"/>
        </a:buClr>
        <a:buFont typeface="Arial" panose="020B0604020202020204" pitchFamily="34" charset="0"/>
        <a:buChar char="•"/>
        <a:defRPr sz="1200" kern="1200">
          <a:solidFill>
            <a:schemeClr val="tx1"/>
          </a:solidFill>
          <a:latin typeface="+mn-lt"/>
          <a:ea typeface="+mn-ea"/>
          <a:cs typeface="+mn-cs"/>
        </a:defRPr>
      </a:lvl4pPr>
      <a:lvl5pPr marL="2000250" indent="-171450" algn="l" defTabSz="914400" rtl="0" eaLnBrk="1" latinLnBrk="0" hangingPunct="1">
        <a:lnSpc>
          <a:spcPct val="90000"/>
        </a:lnSpc>
        <a:spcBef>
          <a:spcPts val="500"/>
        </a:spcBef>
        <a:buClr>
          <a:srgbClr val="009C8B"/>
        </a:buClr>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8.png"/><Relationship Id="rId7" Type="http://schemas.openxmlformats.org/officeDocument/2006/relationships/image" Target="../media/image30.svg"/><Relationship Id="rId12" Type="http://schemas.openxmlformats.org/officeDocument/2006/relationships/image" Target="../media/image31.jpeg"/><Relationship Id="rId2" Type="http://schemas.openxmlformats.org/officeDocument/2006/relationships/image" Target="../media/image27.png"/><Relationship Id="rId1" Type="http://schemas.openxmlformats.org/officeDocument/2006/relationships/slideLayout" Target="../slideLayouts/slideLayout2.xml"/><Relationship Id="rId6" Type="http://schemas.openxmlformats.org/officeDocument/2006/relationships/image" Target="../media/image29.png"/><Relationship Id="rId11" Type="http://schemas.openxmlformats.org/officeDocument/2006/relationships/image" Target="../media/image24.svg"/><Relationship Id="rId5" Type="http://schemas.openxmlformats.org/officeDocument/2006/relationships/image" Target="../media/image22.svg"/><Relationship Id="rId10" Type="http://schemas.openxmlformats.org/officeDocument/2006/relationships/image" Target="../media/image23.png"/><Relationship Id="rId4" Type="http://schemas.openxmlformats.org/officeDocument/2006/relationships/image" Target="../media/image21.png"/><Relationship Id="rId9" Type="http://schemas.openxmlformats.org/officeDocument/2006/relationships/image" Target="../media/image26.svg"/></Relationships>
</file>

<file path=ppt/slides/_rels/slide11.xml.rels><?xml version="1.0" encoding="UTF-8" standalone="yes"?>
<Relationships xmlns="http://schemas.openxmlformats.org/package/2006/relationships"><Relationship Id="rId3" Type="http://schemas.openxmlformats.org/officeDocument/2006/relationships/image" Target="../media/image33.png"/><Relationship Id="rId7" Type="http://schemas.openxmlformats.org/officeDocument/2006/relationships/image" Target="../media/image22.svg"/><Relationship Id="rId2" Type="http://schemas.openxmlformats.org/officeDocument/2006/relationships/image" Target="../media/image32.png"/><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30.svg"/><Relationship Id="rId4" Type="http://schemas.openxmlformats.org/officeDocument/2006/relationships/image" Target="../media/image29.png"/></Relationships>
</file>

<file path=ppt/slides/_rels/slide12.xml.rels><?xml version="1.0" encoding="UTF-8" standalone="yes"?>
<Relationships xmlns="http://schemas.openxmlformats.org/package/2006/relationships"><Relationship Id="rId8" Type="http://schemas.openxmlformats.org/officeDocument/2006/relationships/image" Target="../media/image26.svg"/><Relationship Id="rId3" Type="http://schemas.openxmlformats.org/officeDocument/2006/relationships/image" Target="../media/image35.png"/><Relationship Id="rId7" Type="http://schemas.openxmlformats.org/officeDocument/2006/relationships/image" Target="../media/image25.png"/><Relationship Id="rId2" Type="http://schemas.openxmlformats.org/officeDocument/2006/relationships/image" Target="../media/image34.png"/><Relationship Id="rId1" Type="http://schemas.openxmlformats.org/officeDocument/2006/relationships/slideLayout" Target="../slideLayouts/slideLayout2.xml"/><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36.png"/></Relationships>
</file>

<file path=ppt/slides/_rels/slide13.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38.png"/><Relationship Id="rId7" Type="http://schemas.openxmlformats.org/officeDocument/2006/relationships/image" Target="../media/image22.svg"/><Relationship Id="rId2" Type="http://schemas.openxmlformats.org/officeDocument/2006/relationships/image" Target="../media/image37.jpg"/><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30.svg"/><Relationship Id="rId4" Type="http://schemas.openxmlformats.org/officeDocument/2006/relationships/image" Target="../media/image29.png"/><Relationship Id="rId9" Type="http://schemas.openxmlformats.org/officeDocument/2006/relationships/image" Target="../media/image24.svg"/></Relationships>
</file>

<file path=ppt/slides/_rels/slide14.xml.rels><?xml version="1.0" encoding="UTF-8" standalone="yes"?>
<Relationships xmlns="http://schemas.openxmlformats.org/package/2006/relationships"><Relationship Id="rId8" Type="http://schemas.openxmlformats.org/officeDocument/2006/relationships/image" Target="../media/image26.sv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chart" Target="../charts/chart1.xml"/><Relationship Id="rId1" Type="http://schemas.openxmlformats.org/officeDocument/2006/relationships/slideLayout" Target="../slideLayouts/slideLayout2.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image" Target="../media/image22.svg"/><Relationship Id="rId9" Type="http://schemas.openxmlformats.org/officeDocument/2006/relationships/image" Target="../media/image39.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41.svg"/><Relationship Id="rId7" Type="http://schemas.openxmlformats.org/officeDocument/2006/relationships/image" Target="../media/image45.svg"/><Relationship Id="rId2" Type="http://schemas.openxmlformats.org/officeDocument/2006/relationships/image" Target="../media/image40.png"/><Relationship Id="rId1" Type="http://schemas.openxmlformats.org/officeDocument/2006/relationships/slideLayout" Target="../slideLayouts/slideLayout2.xml"/><Relationship Id="rId6" Type="http://schemas.openxmlformats.org/officeDocument/2006/relationships/image" Target="../media/image44.png"/><Relationship Id="rId5" Type="http://schemas.openxmlformats.org/officeDocument/2006/relationships/image" Target="../media/image43.svg"/><Relationship Id="rId4" Type="http://schemas.openxmlformats.org/officeDocument/2006/relationships/image" Target="../media/image42.png"/><Relationship Id="rId9" Type="http://schemas.openxmlformats.org/officeDocument/2006/relationships/image" Target="../media/image47.sv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png"/><Relationship Id="rId7" Type="http://schemas.openxmlformats.org/officeDocument/2006/relationships/image" Target="../media/image24.svg"/><Relationship Id="rId2" Type="http://schemas.openxmlformats.org/officeDocument/2006/relationships/image" Target="../media/image19.png"/><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svg"/><Relationship Id="rId4" Type="http://schemas.openxmlformats.org/officeDocument/2006/relationships/image" Target="../media/image21.png"/><Relationship Id="rId9" Type="http://schemas.openxmlformats.org/officeDocument/2006/relationships/image" Target="../media/image26.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afbeelding 1">
            <a:extLst>
              <a:ext uri="{FF2B5EF4-FFF2-40B4-BE49-F238E27FC236}">
                <a16:creationId xmlns:a16="http://schemas.microsoft.com/office/drawing/2014/main" id="{B88EAF65-9A88-502F-8A42-5EC19497BBAC}"/>
              </a:ext>
            </a:extLst>
          </p:cNvPr>
          <p:cNvSpPr>
            <a:spLocks noGrp="1"/>
          </p:cNvSpPr>
          <p:nvPr>
            <p:ph type="pic" sz="quarter" idx="10"/>
          </p:nvPr>
        </p:nvSpPr>
        <p:spPr/>
        <p:txBody>
          <a:bodyPr/>
          <a:lstStyle/>
          <a:p>
            <a:endParaRPr lang="nl-NL" dirty="0"/>
          </a:p>
        </p:txBody>
      </p:sp>
      <p:sp>
        <p:nvSpPr>
          <p:cNvPr id="3" name="Titel 2">
            <a:extLst>
              <a:ext uri="{FF2B5EF4-FFF2-40B4-BE49-F238E27FC236}">
                <a16:creationId xmlns:a16="http://schemas.microsoft.com/office/drawing/2014/main" id="{3E22CB44-7B2B-0217-5C83-425FDFBFE847}"/>
              </a:ext>
            </a:extLst>
          </p:cNvPr>
          <p:cNvSpPr>
            <a:spLocks noGrp="1"/>
          </p:cNvSpPr>
          <p:nvPr>
            <p:ph type="ctrTitle"/>
          </p:nvPr>
        </p:nvSpPr>
        <p:spPr/>
        <p:txBody>
          <a:bodyPr>
            <a:normAutofit fontScale="90000"/>
          </a:bodyPr>
          <a:lstStyle/>
          <a:p>
            <a:r>
              <a:rPr lang="nl-NL" dirty="0"/>
              <a:t>Programma Vizier op de Toekomst</a:t>
            </a:r>
            <a:br>
              <a:rPr lang="nl-NL" dirty="0"/>
            </a:br>
            <a:r>
              <a:rPr lang="nl-NL" sz="3600" dirty="0"/>
              <a:t>Besparingen </a:t>
            </a:r>
            <a:r>
              <a:rPr lang="nl-NL" sz="3600" dirty="0" err="1"/>
              <a:t>Wmo</a:t>
            </a:r>
            <a:r>
              <a:rPr lang="nl-NL" sz="3600" dirty="0"/>
              <a:t>/Jeugd</a:t>
            </a:r>
            <a:endParaRPr lang="nl-NL" dirty="0"/>
          </a:p>
        </p:txBody>
      </p:sp>
      <p:sp>
        <p:nvSpPr>
          <p:cNvPr id="4" name="Tijdelijke aanduiding voor tekst 3">
            <a:extLst>
              <a:ext uri="{FF2B5EF4-FFF2-40B4-BE49-F238E27FC236}">
                <a16:creationId xmlns:a16="http://schemas.microsoft.com/office/drawing/2014/main" id="{6990A224-92AB-F72F-2855-2C2BFFF8CCEE}"/>
              </a:ext>
            </a:extLst>
          </p:cNvPr>
          <p:cNvSpPr>
            <a:spLocks noGrp="1"/>
          </p:cNvSpPr>
          <p:nvPr>
            <p:ph type="body" sz="quarter" idx="13"/>
          </p:nvPr>
        </p:nvSpPr>
        <p:spPr/>
        <p:txBody>
          <a:bodyPr/>
          <a:lstStyle/>
          <a:p>
            <a:endParaRPr lang="nl-NL"/>
          </a:p>
        </p:txBody>
      </p:sp>
      <p:sp>
        <p:nvSpPr>
          <p:cNvPr id="5" name="Tijdelijke aanduiding voor tekst 4">
            <a:extLst>
              <a:ext uri="{FF2B5EF4-FFF2-40B4-BE49-F238E27FC236}">
                <a16:creationId xmlns:a16="http://schemas.microsoft.com/office/drawing/2014/main" id="{FB691806-4185-61DD-56B5-2B62128DA416}"/>
              </a:ext>
            </a:extLst>
          </p:cNvPr>
          <p:cNvSpPr>
            <a:spLocks noGrp="1"/>
          </p:cNvSpPr>
          <p:nvPr>
            <p:ph type="body" sz="quarter" idx="11"/>
          </p:nvPr>
        </p:nvSpPr>
        <p:spPr/>
        <p:txBody>
          <a:bodyPr/>
          <a:lstStyle/>
          <a:p>
            <a:r>
              <a:rPr lang="nl-NL" dirty="0"/>
              <a:t>19 maart 2025: Gemeenteraad</a:t>
            </a:r>
          </a:p>
        </p:txBody>
      </p:sp>
      <p:sp>
        <p:nvSpPr>
          <p:cNvPr id="6" name="Tijdelijke aanduiding voor tekst 5">
            <a:extLst>
              <a:ext uri="{FF2B5EF4-FFF2-40B4-BE49-F238E27FC236}">
                <a16:creationId xmlns:a16="http://schemas.microsoft.com/office/drawing/2014/main" id="{E2781188-BA7D-E129-558F-37CDB63267F0}"/>
              </a:ext>
            </a:extLst>
          </p:cNvPr>
          <p:cNvSpPr>
            <a:spLocks noGrp="1"/>
          </p:cNvSpPr>
          <p:nvPr>
            <p:ph type="body" sz="quarter" idx="14"/>
          </p:nvPr>
        </p:nvSpPr>
        <p:spPr/>
        <p:txBody>
          <a:bodyPr/>
          <a:lstStyle/>
          <a:p>
            <a:endParaRPr lang="nl-NL"/>
          </a:p>
        </p:txBody>
      </p:sp>
    </p:spTree>
    <p:extLst>
      <p:ext uri="{BB962C8B-B14F-4D97-AF65-F5344CB8AC3E}">
        <p14:creationId xmlns:p14="http://schemas.microsoft.com/office/powerpoint/2010/main" val="5856478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10892C-D351-6995-F2E0-8BECC865D2AB}"/>
            </a:ext>
          </a:extLst>
        </p:cNvPr>
        <p:cNvGrpSpPr/>
        <p:nvPr/>
      </p:nvGrpSpPr>
      <p:grpSpPr>
        <a:xfrm>
          <a:off x="0" y="0"/>
          <a:ext cx="0" cy="0"/>
          <a:chOff x="0" y="0"/>
          <a:chExt cx="0" cy="0"/>
        </a:xfrm>
      </p:grpSpPr>
      <p:sp>
        <p:nvSpPr>
          <p:cNvPr id="6" name="Pijl: rechts 5">
            <a:extLst>
              <a:ext uri="{FF2B5EF4-FFF2-40B4-BE49-F238E27FC236}">
                <a16:creationId xmlns:a16="http://schemas.microsoft.com/office/drawing/2014/main" id="{C449152D-0C6D-0519-99F5-C27332CB2B79}"/>
              </a:ext>
            </a:extLst>
          </p:cNvPr>
          <p:cNvSpPr/>
          <p:nvPr/>
        </p:nvSpPr>
        <p:spPr>
          <a:xfrm>
            <a:off x="688369" y="3311048"/>
            <a:ext cx="5482563" cy="1602272"/>
          </a:xfrm>
          <a:prstGeom prst="rightArrow">
            <a:avLst/>
          </a:prstGeom>
          <a:solidFill>
            <a:schemeClr val="accent1">
              <a:alpha val="43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a:extLst>
              <a:ext uri="{FF2B5EF4-FFF2-40B4-BE49-F238E27FC236}">
                <a16:creationId xmlns:a16="http://schemas.microsoft.com/office/drawing/2014/main" id="{27E55066-6D0F-E676-1E9B-F9C8DE34114B}"/>
              </a:ext>
            </a:extLst>
          </p:cNvPr>
          <p:cNvSpPr>
            <a:spLocks noGrp="1"/>
          </p:cNvSpPr>
          <p:nvPr>
            <p:ph type="title"/>
          </p:nvPr>
        </p:nvSpPr>
        <p:spPr>
          <a:xfrm>
            <a:off x="554131" y="530946"/>
            <a:ext cx="10044382" cy="632233"/>
          </a:xfrm>
        </p:spPr>
        <p:txBody>
          <a:bodyPr/>
          <a:lstStyle/>
          <a:p>
            <a:r>
              <a:rPr lang="nl-NL" dirty="0"/>
              <a:t>Voortgang: Kostenbewustzijn</a:t>
            </a:r>
          </a:p>
        </p:txBody>
      </p:sp>
      <p:sp>
        <p:nvSpPr>
          <p:cNvPr id="3" name="Tijdelijke aanduiding voor tekst 2">
            <a:extLst>
              <a:ext uri="{FF2B5EF4-FFF2-40B4-BE49-F238E27FC236}">
                <a16:creationId xmlns:a16="http://schemas.microsoft.com/office/drawing/2014/main" id="{B1A03997-CF09-37F9-2DFE-A6A0F7E0DFDD}"/>
              </a:ext>
            </a:extLst>
          </p:cNvPr>
          <p:cNvSpPr>
            <a:spLocks noGrp="1"/>
          </p:cNvSpPr>
          <p:nvPr>
            <p:ph type="body" sz="quarter" idx="11"/>
          </p:nvPr>
        </p:nvSpPr>
        <p:spPr>
          <a:xfrm>
            <a:off x="758256" y="1410558"/>
            <a:ext cx="11112500" cy="5232636"/>
          </a:xfrm>
        </p:spPr>
        <p:txBody>
          <a:bodyPr>
            <a:normAutofit fontScale="70000" lnSpcReduction="20000"/>
          </a:bodyPr>
          <a:lstStyle/>
          <a:p>
            <a:pPr marL="0" indent="0">
              <a:buNone/>
            </a:pPr>
            <a:endParaRPr lang="nl-NL" b="1" dirty="0"/>
          </a:p>
          <a:p>
            <a:pPr marL="0" indent="0">
              <a:buNone/>
            </a:pPr>
            <a:r>
              <a:rPr lang="nl-NL" b="1" dirty="0"/>
              <a:t>Kostenbewustzijn:</a:t>
            </a:r>
          </a:p>
          <a:p>
            <a:pPr>
              <a:buFont typeface="Wingdings" panose="05000000000000000000" pitchFamily="2" charset="2"/>
              <a:buChar char="ü"/>
            </a:pPr>
            <a:r>
              <a:rPr lang="nl-NL" dirty="0"/>
              <a:t>Q3 2024: Start Kostenbewustzijn Team Toegang na constatering overschrijdingen</a:t>
            </a:r>
          </a:p>
          <a:p>
            <a:pPr>
              <a:buFont typeface="Wingdings" panose="05000000000000000000" pitchFamily="2" charset="2"/>
              <a:buChar char="ü"/>
            </a:pPr>
            <a:r>
              <a:rPr lang="nl-NL" dirty="0"/>
              <a:t>Q4 2024: Nieuwe werkwijze jeugdconsulenten met verhoogde inzet op casemanagement</a:t>
            </a:r>
          </a:p>
          <a:p>
            <a:pPr>
              <a:buFont typeface="Wingdings" panose="05000000000000000000" pitchFamily="2" charset="2"/>
              <a:buChar char="ü"/>
            </a:pPr>
            <a:r>
              <a:rPr lang="nl-NL" dirty="0"/>
              <a:t>Q4 2024: Toezichthouders gestart</a:t>
            </a:r>
          </a:p>
          <a:p>
            <a:pPr>
              <a:buFont typeface="Wingdings" panose="05000000000000000000" pitchFamily="2" charset="2"/>
              <a:buChar char="ü"/>
            </a:pPr>
            <a:r>
              <a:rPr lang="nl-NL" dirty="0"/>
              <a:t>Januari 2025: Selectie complexe casussen o.b.v. kosten en stapeling zorgproducten</a:t>
            </a:r>
          </a:p>
          <a:p>
            <a:pPr>
              <a:buFont typeface="Wingdings" panose="05000000000000000000" pitchFamily="2" charset="2"/>
              <a:buChar char="ü"/>
            </a:pPr>
            <a:r>
              <a:rPr lang="nl-NL" dirty="0"/>
              <a:t>Januari 2025: Analyse complexe casussen (gemiddeld aantal zorgproducten; verwijzer; type zorg)</a:t>
            </a:r>
          </a:p>
          <a:p>
            <a:pPr>
              <a:buFont typeface="Wingdings" panose="05000000000000000000" pitchFamily="2" charset="2"/>
              <a:buChar char="ü"/>
            </a:pPr>
            <a:r>
              <a:rPr lang="nl-NL" dirty="0"/>
              <a:t>Q1 2025: Power-BI Dashboard ingericht</a:t>
            </a:r>
          </a:p>
          <a:p>
            <a:pPr>
              <a:buFont typeface="Wingdings" panose="05000000000000000000" pitchFamily="2" charset="2"/>
              <a:buChar char="ü"/>
            </a:pPr>
            <a:endParaRPr lang="nl-NL" dirty="0"/>
          </a:p>
          <a:p>
            <a:pPr>
              <a:buFont typeface="Wingdings" panose="05000000000000000000" pitchFamily="2" charset="2"/>
              <a:buChar char="Ø"/>
            </a:pPr>
            <a:r>
              <a:rPr lang="nl-NL" sz="1700" dirty="0"/>
              <a:t>Werkinstructie Toegangen (toepassing nieuwe verordeningen)</a:t>
            </a:r>
          </a:p>
          <a:p>
            <a:pPr>
              <a:buFont typeface="Wingdings" panose="05000000000000000000" pitchFamily="2" charset="2"/>
              <a:buChar char="Ø"/>
            </a:pPr>
            <a:r>
              <a:rPr lang="nl-NL" sz="1700" dirty="0"/>
              <a:t>Verspreiden en communiceren inwerkingtreding nieuwe verordeningen</a:t>
            </a:r>
          </a:p>
          <a:p>
            <a:pPr>
              <a:buFont typeface="Wingdings" panose="05000000000000000000" pitchFamily="2" charset="2"/>
              <a:buChar char="Ø"/>
            </a:pPr>
            <a:r>
              <a:rPr lang="nl-NL" sz="1700" dirty="0"/>
              <a:t>Wmo: Implementatie nieuwe werkwijze casusregie </a:t>
            </a:r>
          </a:p>
          <a:p>
            <a:pPr>
              <a:buFont typeface="Wingdings" panose="05000000000000000000" pitchFamily="2" charset="2"/>
              <a:buChar char="Ø"/>
            </a:pPr>
            <a:endParaRPr lang="nl-NL" dirty="0"/>
          </a:p>
          <a:p>
            <a:endParaRPr lang="nl-NL" dirty="0"/>
          </a:p>
          <a:p>
            <a:pPr marL="0" indent="0">
              <a:buNone/>
            </a:pPr>
            <a:r>
              <a:rPr lang="nl-NL" b="1" dirty="0"/>
              <a:t>Beheersmaatregelen</a:t>
            </a:r>
          </a:p>
          <a:p>
            <a:r>
              <a:rPr lang="nl-NL" sz="1700" i="1" dirty="0"/>
              <a:t>J1: Verhoog inzet casemanagement</a:t>
            </a:r>
          </a:p>
          <a:p>
            <a:r>
              <a:rPr lang="nl-NL" sz="1700" i="1" dirty="0"/>
              <a:t>J4: </a:t>
            </a:r>
            <a:r>
              <a:rPr lang="nl-NL" sz="1700" i="1" dirty="0" err="1"/>
              <a:t>Herbeoordeel</a:t>
            </a:r>
            <a:r>
              <a:rPr lang="nl-NL" sz="1700" i="1" dirty="0"/>
              <a:t> veertig complexe casussen</a:t>
            </a:r>
          </a:p>
          <a:p>
            <a:r>
              <a:rPr lang="nl-NL" sz="1700" i="1" dirty="0"/>
              <a:t>W2: Formuleer cliëntdoelen en stuur daarop na afgifte van een voorziening</a:t>
            </a:r>
          </a:p>
          <a:p>
            <a:r>
              <a:rPr lang="nl-NL" sz="1700" i="1" dirty="0"/>
              <a:t>D1: Toezicht en handhaving</a:t>
            </a:r>
          </a:p>
          <a:p>
            <a:r>
              <a:rPr lang="nl-NL" sz="1700" i="1" dirty="0"/>
              <a:t>D2: Herbeoordeling van de twintig meest complexe of dure casussen</a:t>
            </a:r>
            <a:endParaRPr lang="nl-NL" sz="1700" dirty="0"/>
          </a:p>
          <a:p>
            <a:pPr marL="0" indent="0">
              <a:buNone/>
            </a:pPr>
            <a:endParaRPr lang="nl-NL" b="1" dirty="0"/>
          </a:p>
        </p:txBody>
      </p:sp>
      <p:sp>
        <p:nvSpPr>
          <p:cNvPr id="4" name="Tijdelijke aanduiding voor tekst 3">
            <a:extLst>
              <a:ext uri="{FF2B5EF4-FFF2-40B4-BE49-F238E27FC236}">
                <a16:creationId xmlns:a16="http://schemas.microsoft.com/office/drawing/2014/main" id="{F8424903-BACC-C8DF-FBB4-68115DAECDD7}"/>
              </a:ext>
            </a:extLst>
          </p:cNvPr>
          <p:cNvSpPr>
            <a:spLocks noGrp="1"/>
          </p:cNvSpPr>
          <p:nvPr>
            <p:ph type="body" sz="quarter" idx="12"/>
          </p:nvPr>
        </p:nvSpPr>
        <p:spPr/>
        <p:txBody>
          <a:bodyPr>
            <a:normAutofit fontScale="55000" lnSpcReduction="20000"/>
          </a:bodyPr>
          <a:lstStyle/>
          <a:p>
            <a:pPr algn="ctr"/>
            <a:r>
              <a:rPr lang="nl-NL" dirty="0"/>
              <a:t>Het kostenbewustzijn in- en extern moet worden vergroot zonder in te leveren op de kwaliteit van de dienstverlening. Dit vraagt inzet van de lokale teams van de gemeente, een andere samenwerking met externe partners en duidelijke communicatie richting inwoners.</a:t>
            </a:r>
          </a:p>
        </p:txBody>
      </p:sp>
      <p:pic>
        <p:nvPicPr>
          <p:cNvPr id="9" name="Afbeelding 8">
            <a:extLst>
              <a:ext uri="{FF2B5EF4-FFF2-40B4-BE49-F238E27FC236}">
                <a16:creationId xmlns:a16="http://schemas.microsoft.com/office/drawing/2014/main" id="{BF0C8693-E197-5EF3-E015-E104DB81BA97}"/>
              </a:ext>
            </a:extLst>
          </p:cNvPr>
          <p:cNvPicPr>
            <a:picLocks noChangeAspect="1"/>
          </p:cNvPicPr>
          <p:nvPr/>
        </p:nvPicPr>
        <p:blipFill>
          <a:blip r:embed="rId2"/>
          <a:stretch>
            <a:fillRect/>
          </a:stretch>
        </p:blipFill>
        <p:spPr>
          <a:xfrm>
            <a:off x="8560356" y="2280436"/>
            <a:ext cx="3310400" cy="1090765"/>
          </a:xfrm>
          <a:prstGeom prst="rect">
            <a:avLst/>
          </a:prstGeom>
          <a:ln>
            <a:solidFill>
              <a:schemeClr val="tx1"/>
            </a:solidFill>
          </a:ln>
        </p:spPr>
      </p:pic>
      <p:pic>
        <p:nvPicPr>
          <p:cNvPr id="20" name="Afbeelding 19" descr="Afbeelding met clipart, tekenfilm, tekening, illustratie&#10;&#10;Door AI gegenereerde inhoud is mogelijk onjuist.">
            <a:extLst>
              <a:ext uri="{FF2B5EF4-FFF2-40B4-BE49-F238E27FC236}">
                <a16:creationId xmlns:a16="http://schemas.microsoft.com/office/drawing/2014/main" id="{AD8E9799-7592-E28A-C3F2-C09D2E6463F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22370" y="5463729"/>
            <a:ext cx="1179465" cy="1179465"/>
          </a:xfrm>
          <a:prstGeom prst="rect">
            <a:avLst/>
          </a:prstGeom>
          <a:ln>
            <a:noFill/>
          </a:ln>
          <a:effectLst>
            <a:outerShdw blurRad="292100" dist="139700" dir="2700000" algn="tl" rotWithShape="0">
              <a:srgbClr val="333333">
                <a:alpha val="65000"/>
              </a:srgbClr>
            </a:outerShdw>
          </a:effectLst>
        </p:spPr>
      </p:pic>
      <p:pic>
        <p:nvPicPr>
          <p:cNvPr id="13" name="Graphic 12" descr="Vergrootglas met effen opvulling">
            <a:extLst>
              <a:ext uri="{FF2B5EF4-FFF2-40B4-BE49-F238E27FC236}">
                <a16:creationId xmlns:a16="http://schemas.microsoft.com/office/drawing/2014/main" id="{C0CFF5A4-3E07-6139-DDF2-433D33C07AF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923723" y="2583316"/>
            <a:ext cx="331093" cy="331093"/>
          </a:xfrm>
          <a:prstGeom prst="rect">
            <a:avLst/>
          </a:prstGeom>
        </p:spPr>
      </p:pic>
      <p:pic>
        <p:nvPicPr>
          <p:cNvPr id="14" name="Graphic 13" descr="Vergrootglas met effen opvulling">
            <a:extLst>
              <a:ext uri="{FF2B5EF4-FFF2-40B4-BE49-F238E27FC236}">
                <a16:creationId xmlns:a16="http://schemas.microsoft.com/office/drawing/2014/main" id="{E7EFF27A-3DE8-D033-1C3C-CB141F30AE8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019918" y="2836992"/>
            <a:ext cx="331093" cy="331093"/>
          </a:xfrm>
          <a:prstGeom prst="rect">
            <a:avLst/>
          </a:prstGeom>
        </p:spPr>
      </p:pic>
      <p:pic>
        <p:nvPicPr>
          <p:cNvPr id="15" name="Graphic 14" descr="Staafdiagram met effen opvulling">
            <a:extLst>
              <a:ext uri="{FF2B5EF4-FFF2-40B4-BE49-F238E27FC236}">
                <a16:creationId xmlns:a16="http://schemas.microsoft.com/office/drawing/2014/main" id="{CD5DB23A-41D0-0D1B-9C06-466F1C597E8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509896" y="2336453"/>
            <a:ext cx="331094" cy="331094"/>
          </a:xfrm>
          <a:prstGeom prst="rect">
            <a:avLst/>
          </a:prstGeom>
        </p:spPr>
      </p:pic>
      <p:pic>
        <p:nvPicPr>
          <p:cNvPr id="17" name="Graphic 16" descr="Open boek met effen opvulling">
            <a:extLst>
              <a:ext uri="{FF2B5EF4-FFF2-40B4-BE49-F238E27FC236}">
                <a16:creationId xmlns:a16="http://schemas.microsoft.com/office/drawing/2014/main" id="{E7F17052-582D-281A-D5BC-934B0BFEF446}"/>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flipH="1">
            <a:off x="7487342" y="2100437"/>
            <a:ext cx="334995" cy="334995"/>
          </a:xfrm>
          <a:prstGeom prst="rect">
            <a:avLst/>
          </a:prstGeom>
        </p:spPr>
      </p:pic>
      <p:pic>
        <p:nvPicPr>
          <p:cNvPr id="7" name="Graphic 6" descr="Chatten met effen opvulling">
            <a:extLst>
              <a:ext uri="{FF2B5EF4-FFF2-40B4-BE49-F238E27FC236}">
                <a16:creationId xmlns:a16="http://schemas.microsoft.com/office/drawing/2014/main" id="{A921C991-6C8A-61A9-B93A-8C5F75F44364}"/>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6924231" y="1809990"/>
            <a:ext cx="331093" cy="331093"/>
          </a:xfrm>
          <a:prstGeom prst="rect">
            <a:avLst/>
          </a:prstGeom>
        </p:spPr>
      </p:pic>
      <p:pic>
        <p:nvPicPr>
          <p:cNvPr id="18" name="Graphic 17" descr="Staafdiagram met effen opvulling">
            <a:extLst>
              <a:ext uri="{FF2B5EF4-FFF2-40B4-BE49-F238E27FC236}">
                <a16:creationId xmlns:a16="http://schemas.microsoft.com/office/drawing/2014/main" id="{3CE3AF3E-81D0-B674-2B6B-62D3A8E53A9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946387" y="3145501"/>
            <a:ext cx="331094" cy="331094"/>
          </a:xfrm>
          <a:prstGeom prst="rect">
            <a:avLst/>
          </a:prstGeom>
        </p:spPr>
      </p:pic>
      <p:pic>
        <p:nvPicPr>
          <p:cNvPr id="21" name="Picture 2" descr="Inkoop en Monitoring Utrecht West | LinkedIn">
            <a:extLst>
              <a:ext uri="{FF2B5EF4-FFF2-40B4-BE49-F238E27FC236}">
                <a16:creationId xmlns:a16="http://schemas.microsoft.com/office/drawing/2014/main" id="{3750BBCE-B361-681A-7340-73DE18DEE74A}"/>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822337" y="3429000"/>
            <a:ext cx="2027285" cy="2027285"/>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22" name="Rechthoek 21">
            <a:extLst>
              <a:ext uri="{FF2B5EF4-FFF2-40B4-BE49-F238E27FC236}">
                <a16:creationId xmlns:a16="http://schemas.microsoft.com/office/drawing/2014/main" id="{4844725D-F3D9-D811-1234-301EDE183911}"/>
              </a:ext>
            </a:extLst>
          </p:cNvPr>
          <p:cNvSpPr/>
          <p:nvPr/>
        </p:nvSpPr>
        <p:spPr>
          <a:xfrm>
            <a:off x="1631335" y="3848072"/>
            <a:ext cx="5963455" cy="276999"/>
          </a:xfrm>
          <a:prstGeom prst="rect">
            <a:avLst/>
          </a:prstGeom>
          <a:solidFill>
            <a:schemeClr val="bg1"/>
          </a:solidFill>
          <a:ln>
            <a:solidFill>
              <a:schemeClr val="accent1"/>
            </a:solidFill>
          </a:ln>
        </p:spPr>
        <p:txBody>
          <a:bodyPr wrap="square" lIns="91440" tIns="45720" rIns="91440" bIns="45720">
            <a:spAutoFit/>
          </a:bodyPr>
          <a:lstStyle/>
          <a:p>
            <a:pPr algn="ctr"/>
            <a:r>
              <a:rPr lang="nl-NL" sz="1200" b="0" cap="none" spc="0" dirty="0">
                <a:ln w="0"/>
                <a:solidFill>
                  <a:schemeClr val="accent1"/>
                </a:solidFill>
                <a:effectLst>
                  <a:outerShdw blurRad="38100" dist="25400" dir="5400000" algn="ctr" rotWithShape="0">
                    <a:srgbClr val="6E747A">
                      <a:alpha val="43000"/>
                    </a:srgbClr>
                  </a:outerShdw>
                </a:effectLst>
              </a:rPr>
              <a:t>Voorbereiding inkoop 2027</a:t>
            </a:r>
          </a:p>
        </p:txBody>
      </p:sp>
      <p:sp>
        <p:nvSpPr>
          <p:cNvPr id="23" name="Rechthoek 22">
            <a:extLst>
              <a:ext uri="{FF2B5EF4-FFF2-40B4-BE49-F238E27FC236}">
                <a16:creationId xmlns:a16="http://schemas.microsoft.com/office/drawing/2014/main" id="{425413BF-820C-002C-1AA1-56F49BFB4573}"/>
              </a:ext>
            </a:extLst>
          </p:cNvPr>
          <p:cNvSpPr/>
          <p:nvPr/>
        </p:nvSpPr>
        <p:spPr>
          <a:xfrm>
            <a:off x="1631337" y="4158097"/>
            <a:ext cx="5963455" cy="276999"/>
          </a:xfrm>
          <a:prstGeom prst="rect">
            <a:avLst/>
          </a:prstGeom>
          <a:solidFill>
            <a:schemeClr val="bg1"/>
          </a:solidFill>
          <a:ln>
            <a:solidFill>
              <a:schemeClr val="accent1"/>
            </a:solidFill>
          </a:ln>
        </p:spPr>
        <p:txBody>
          <a:bodyPr wrap="square" lIns="91440" tIns="45720" rIns="91440" bIns="45720">
            <a:spAutoFit/>
          </a:bodyPr>
          <a:lstStyle/>
          <a:p>
            <a:pPr algn="ctr"/>
            <a:r>
              <a:rPr lang="nl-NL" sz="1200" b="0" cap="none" spc="0" dirty="0">
                <a:ln w="0"/>
                <a:solidFill>
                  <a:schemeClr val="accent1"/>
                </a:solidFill>
                <a:effectLst>
                  <a:outerShdw blurRad="38100" dist="25400" dir="5400000" algn="ctr" rotWithShape="0">
                    <a:srgbClr val="6E747A">
                      <a:alpha val="43000"/>
                    </a:srgbClr>
                  </a:outerShdw>
                </a:effectLst>
              </a:rPr>
              <a:t>Aanbesteding gecertificeerde instellingen</a:t>
            </a:r>
          </a:p>
        </p:txBody>
      </p:sp>
      <p:sp>
        <p:nvSpPr>
          <p:cNvPr id="24" name="Rechthoek 23">
            <a:extLst>
              <a:ext uri="{FF2B5EF4-FFF2-40B4-BE49-F238E27FC236}">
                <a16:creationId xmlns:a16="http://schemas.microsoft.com/office/drawing/2014/main" id="{90BC4637-C3D2-ACA1-2267-A7B80B84D82A}"/>
              </a:ext>
            </a:extLst>
          </p:cNvPr>
          <p:cNvSpPr/>
          <p:nvPr/>
        </p:nvSpPr>
        <p:spPr>
          <a:xfrm>
            <a:off x="1631338" y="4472743"/>
            <a:ext cx="5963455" cy="276999"/>
          </a:xfrm>
          <a:prstGeom prst="rect">
            <a:avLst/>
          </a:prstGeom>
          <a:solidFill>
            <a:schemeClr val="bg1"/>
          </a:solidFill>
          <a:ln>
            <a:solidFill>
              <a:schemeClr val="accent1"/>
            </a:solidFill>
          </a:ln>
        </p:spPr>
        <p:txBody>
          <a:bodyPr wrap="square" lIns="91440" tIns="45720" rIns="91440" bIns="45720">
            <a:spAutoFit/>
          </a:bodyPr>
          <a:lstStyle/>
          <a:p>
            <a:pPr algn="ctr"/>
            <a:r>
              <a:rPr lang="nl-NL" sz="1200" b="0" cap="none" spc="0" dirty="0">
                <a:ln w="0"/>
                <a:solidFill>
                  <a:schemeClr val="accent1"/>
                </a:solidFill>
                <a:effectLst>
                  <a:outerShdw blurRad="38100" dist="25400" dir="5400000" algn="ctr" rotWithShape="0">
                    <a:srgbClr val="6E747A">
                      <a:alpha val="43000"/>
                    </a:srgbClr>
                  </a:outerShdw>
                </a:effectLst>
              </a:rPr>
              <a:t>Aanbesteding </a:t>
            </a:r>
            <a:r>
              <a:rPr lang="nl-NL" sz="1200" b="0" cap="none" spc="0" dirty="0" err="1">
                <a:ln w="0"/>
                <a:solidFill>
                  <a:schemeClr val="accent1"/>
                </a:solidFill>
                <a:effectLst>
                  <a:outerShdw blurRad="38100" dist="25400" dir="5400000" algn="ctr" rotWithShape="0">
                    <a:srgbClr val="6E747A">
                      <a:alpha val="43000"/>
                    </a:srgbClr>
                  </a:outerShdw>
                </a:effectLst>
              </a:rPr>
              <a:t>JeugdzorgPlus</a:t>
            </a:r>
            <a:r>
              <a:rPr lang="nl-NL" sz="1200" b="0" cap="none" spc="0" dirty="0">
                <a:ln w="0"/>
                <a:solidFill>
                  <a:schemeClr val="accent1"/>
                </a:solidFill>
                <a:effectLst>
                  <a:outerShdw blurRad="38100" dist="25400" dir="5400000" algn="ctr" rotWithShape="0">
                    <a:srgbClr val="6E747A">
                      <a:alpha val="43000"/>
                    </a:srgbClr>
                  </a:outerShdw>
                </a:effectLst>
              </a:rPr>
              <a:t> (en 3-milieusvoorzieningen)</a:t>
            </a:r>
          </a:p>
        </p:txBody>
      </p:sp>
      <p:sp>
        <p:nvSpPr>
          <p:cNvPr id="25" name="Rechthoek 24">
            <a:extLst>
              <a:ext uri="{FF2B5EF4-FFF2-40B4-BE49-F238E27FC236}">
                <a16:creationId xmlns:a16="http://schemas.microsoft.com/office/drawing/2014/main" id="{357DC887-5AE2-5C15-330F-387B037A92EA}"/>
              </a:ext>
            </a:extLst>
          </p:cNvPr>
          <p:cNvSpPr/>
          <p:nvPr/>
        </p:nvSpPr>
        <p:spPr>
          <a:xfrm>
            <a:off x="1631335" y="4782103"/>
            <a:ext cx="5963455" cy="276999"/>
          </a:xfrm>
          <a:prstGeom prst="rect">
            <a:avLst/>
          </a:prstGeom>
          <a:solidFill>
            <a:schemeClr val="bg1"/>
          </a:solidFill>
          <a:ln>
            <a:solidFill>
              <a:schemeClr val="accent1"/>
            </a:solidFill>
          </a:ln>
        </p:spPr>
        <p:txBody>
          <a:bodyPr wrap="square" lIns="91440" tIns="45720" rIns="91440" bIns="45720">
            <a:spAutoFit/>
          </a:bodyPr>
          <a:lstStyle/>
          <a:p>
            <a:pPr algn="ctr"/>
            <a:r>
              <a:rPr lang="nl-NL" sz="1200" b="0" cap="none" spc="0" dirty="0">
                <a:ln w="0"/>
                <a:solidFill>
                  <a:schemeClr val="accent1"/>
                </a:solidFill>
                <a:effectLst>
                  <a:outerShdw blurRad="38100" dist="25400" dir="5400000" algn="ctr" rotWithShape="0">
                    <a:srgbClr val="6E747A">
                      <a:alpha val="43000"/>
                    </a:srgbClr>
                  </a:outerShdw>
                </a:effectLst>
              </a:rPr>
              <a:t>Regiovisie en Gemeenschappelijke Regeling</a:t>
            </a:r>
          </a:p>
        </p:txBody>
      </p:sp>
    </p:spTree>
    <p:extLst>
      <p:ext uri="{BB962C8B-B14F-4D97-AF65-F5344CB8AC3E}">
        <p14:creationId xmlns:p14="http://schemas.microsoft.com/office/powerpoint/2010/main" val="2464576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FFF167-44D8-8536-F2F8-AC6037DD4023}"/>
            </a:ext>
          </a:extLst>
        </p:cNvPr>
        <p:cNvGrpSpPr/>
        <p:nvPr/>
      </p:nvGrpSpPr>
      <p:grpSpPr>
        <a:xfrm>
          <a:off x="0" y="0"/>
          <a:ext cx="0" cy="0"/>
          <a:chOff x="0" y="0"/>
          <a:chExt cx="0" cy="0"/>
        </a:xfrm>
      </p:grpSpPr>
      <p:pic>
        <p:nvPicPr>
          <p:cNvPr id="19" name="Afbeelding 18">
            <a:extLst>
              <a:ext uri="{FF2B5EF4-FFF2-40B4-BE49-F238E27FC236}">
                <a16:creationId xmlns:a16="http://schemas.microsoft.com/office/drawing/2014/main" id="{381D5DF1-8D01-7183-90BF-9423C473F543}"/>
              </a:ext>
            </a:extLst>
          </p:cNvPr>
          <p:cNvPicPr>
            <a:picLocks noChangeAspect="1"/>
          </p:cNvPicPr>
          <p:nvPr/>
        </p:nvPicPr>
        <p:blipFill>
          <a:blip r:embed="rId2">
            <a:alphaModFix amt="25000"/>
          </a:blip>
          <a:stretch>
            <a:fillRect/>
          </a:stretch>
        </p:blipFill>
        <p:spPr>
          <a:xfrm>
            <a:off x="7313068" y="1999046"/>
            <a:ext cx="4639322" cy="2896004"/>
          </a:xfrm>
          <a:prstGeom prst="rect">
            <a:avLst/>
          </a:prstGeom>
        </p:spPr>
      </p:pic>
      <p:sp>
        <p:nvSpPr>
          <p:cNvPr id="5" name="Pijl: rechts 4">
            <a:extLst>
              <a:ext uri="{FF2B5EF4-FFF2-40B4-BE49-F238E27FC236}">
                <a16:creationId xmlns:a16="http://schemas.microsoft.com/office/drawing/2014/main" id="{B2E652E8-D682-8368-70B7-7F08DB28FEBB}"/>
              </a:ext>
            </a:extLst>
          </p:cNvPr>
          <p:cNvSpPr/>
          <p:nvPr/>
        </p:nvSpPr>
        <p:spPr>
          <a:xfrm>
            <a:off x="718593" y="5011296"/>
            <a:ext cx="4437869" cy="1740787"/>
          </a:xfrm>
          <a:prstGeom prst="rightArrow">
            <a:avLst/>
          </a:prstGeom>
          <a:solidFill>
            <a:schemeClr val="accent1">
              <a:alpha val="43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a:extLst>
              <a:ext uri="{FF2B5EF4-FFF2-40B4-BE49-F238E27FC236}">
                <a16:creationId xmlns:a16="http://schemas.microsoft.com/office/drawing/2014/main" id="{60992231-7744-37C6-7B29-1A6EECEF6A99}"/>
              </a:ext>
            </a:extLst>
          </p:cNvPr>
          <p:cNvSpPr>
            <a:spLocks noGrp="1"/>
          </p:cNvSpPr>
          <p:nvPr>
            <p:ph type="title"/>
          </p:nvPr>
        </p:nvSpPr>
        <p:spPr>
          <a:xfrm>
            <a:off x="554131" y="530946"/>
            <a:ext cx="10044382" cy="632233"/>
          </a:xfrm>
        </p:spPr>
        <p:txBody>
          <a:bodyPr/>
          <a:lstStyle/>
          <a:p>
            <a:r>
              <a:rPr lang="nl-NL" dirty="0"/>
              <a:t>Voortgang: Datasturing</a:t>
            </a:r>
          </a:p>
        </p:txBody>
      </p:sp>
      <p:sp>
        <p:nvSpPr>
          <p:cNvPr id="3" name="Tijdelijke aanduiding voor tekst 2">
            <a:extLst>
              <a:ext uri="{FF2B5EF4-FFF2-40B4-BE49-F238E27FC236}">
                <a16:creationId xmlns:a16="http://schemas.microsoft.com/office/drawing/2014/main" id="{370A7B58-F2AF-7EB1-7C6D-82933D790592}"/>
              </a:ext>
            </a:extLst>
          </p:cNvPr>
          <p:cNvSpPr>
            <a:spLocks noGrp="1"/>
          </p:cNvSpPr>
          <p:nvPr>
            <p:ph type="body" sz="quarter" idx="11"/>
          </p:nvPr>
        </p:nvSpPr>
        <p:spPr>
          <a:xfrm>
            <a:off x="801277" y="1394271"/>
            <a:ext cx="10865353" cy="5232636"/>
          </a:xfrm>
        </p:spPr>
        <p:txBody>
          <a:bodyPr>
            <a:normAutofit/>
          </a:bodyPr>
          <a:lstStyle/>
          <a:p>
            <a:pPr marL="0" indent="0">
              <a:buNone/>
            </a:pPr>
            <a:endParaRPr lang="nl-NL" b="1" dirty="0"/>
          </a:p>
          <a:p>
            <a:pPr marL="0" indent="0">
              <a:buNone/>
            </a:pPr>
            <a:r>
              <a:rPr lang="nl-NL" b="1" dirty="0"/>
              <a:t>V3 Datasturing:</a:t>
            </a:r>
          </a:p>
          <a:p>
            <a:pPr>
              <a:buFont typeface="Wingdings" panose="05000000000000000000" pitchFamily="2" charset="2"/>
              <a:buChar char="ü"/>
            </a:pPr>
            <a:r>
              <a:rPr lang="nl-NL" dirty="0"/>
              <a:t>Q4 2024: Herinrichting Verplichtingenadministratie</a:t>
            </a:r>
          </a:p>
          <a:p>
            <a:pPr>
              <a:buFont typeface="Wingdings" panose="05000000000000000000" pitchFamily="2" charset="2"/>
              <a:buChar char="ü"/>
            </a:pPr>
            <a:r>
              <a:rPr lang="nl-NL" dirty="0"/>
              <a:t>Q1 2025: Toezichthouders gestart</a:t>
            </a:r>
          </a:p>
          <a:p>
            <a:pPr>
              <a:buFont typeface="Wingdings" panose="05000000000000000000" pitchFamily="2" charset="2"/>
              <a:buChar char="ü"/>
            </a:pPr>
            <a:r>
              <a:rPr lang="nl-NL" dirty="0"/>
              <a:t>Januari 2025: Selectie complexe casussen o.b.v. kosten en stapeling zorgproducten</a:t>
            </a:r>
          </a:p>
          <a:p>
            <a:pPr>
              <a:buFont typeface="Wingdings" panose="05000000000000000000" pitchFamily="2" charset="2"/>
              <a:buChar char="ü"/>
            </a:pPr>
            <a:r>
              <a:rPr lang="nl-NL" dirty="0"/>
              <a:t>Q1 2025: Analyse complexe casussen (gemiddeld aantal zorgproducten; verwijzer; type zorg)</a:t>
            </a:r>
          </a:p>
          <a:p>
            <a:pPr>
              <a:buFont typeface="Wingdings" panose="05000000000000000000" pitchFamily="2" charset="2"/>
              <a:buChar char="ü"/>
            </a:pPr>
            <a:r>
              <a:rPr lang="nl-NL" dirty="0"/>
              <a:t>Q1 2025: Power-BI Dashboard ingericht</a:t>
            </a:r>
          </a:p>
          <a:p>
            <a:pPr>
              <a:buFont typeface="Wingdings" panose="05000000000000000000" pitchFamily="2" charset="2"/>
              <a:buChar char="ü"/>
            </a:pPr>
            <a:r>
              <a:rPr lang="nl-NL" dirty="0"/>
              <a:t>Q1 2025: Vaststellen meetindicatoren per beheersmaatregel</a:t>
            </a:r>
          </a:p>
          <a:p>
            <a:pPr>
              <a:buFont typeface="Wingdings" panose="05000000000000000000" pitchFamily="2" charset="2"/>
              <a:buChar char="ü"/>
            </a:pPr>
            <a:endParaRPr lang="nl-NL" dirty="0"/>
          </a:p>
          <a:p>
            <a:pPr>
              <a:buFont typeface="Wingdings" panose="05000000000000000000" pitchFamily="2" charset="2"/>
              <a:buChar char="ü"/>
            </a:pPr>
            <a:endParaRPr lang="nl-NL" dirty="0"/>
          </a:p>
          <a:p>
            <a:pPr>
              <a:buFont typeface="Wingdings" panose="05000000000000000000" pitchFamily="2" charset="2"/>
              <a:buChar char="ü"/>
            </a:pPr>
            <a:endParaRPr lang="nl-NL" dirty="0"/>
          </a:p>
          <a:p>
            <a:pPr>
              <a:buFont typeface="Wingdings" panose="05000000000000000000" pitchFamily="2" charset="2"/>
              <a:buChar char="Ø"/>
            </a:pPr>
            <a:r>
              <a:rPr lang="nl-NL" sz="1200" dirty="0"/>
              <a:t>Herinrichten Q-gesprekken Maatschappelijke Partners</a:t>
            </a:r>
          </a:p>
          <a:p>
            <a:pPr>
              <a:buFont typeface="Wingdings" panose="05000000000000000000" pitchFamily="2" charset="2"/>
              <a:buChar char="Ø"/>
            </a:pPr>
            <a:r>
              <a:rPr lang="nl-NL" sz="1200" dirty="0"/>
              <a:t>Structureel overleg Beleid o.b.v. zuivere </a:t>
            </a:r>
            <a:r>
              <a:rPr lang="nl-NL" sz="1200" b="1" dirty="0"/>
              <a:t>data</a:t>
            </a:r>
          </a:p>
          <a:p>
            <a:pPr>
              <a:buFont typeface="Wingdings" panose="05000000000000000000" pitchFamily="2" charset="2"/>
              <a:buChar char="Ø"/>
            </a:pPr>
            <a:r>
              <a:rPr lang="nl-NL" sz="1200" dirty="0"/>
              <a:t>Afspraken definities en zuivere data</a:t>
            </a:r>
          </a:p>
          <a:p>
            <a:pPr>
              <a:buFont typeface="Wingdings" panose="05000000000000000000" pitchFamily="2" charset="2"/>
              <a:buChar char="Ø"/>
            </a:pPr>
            <a:endParaRPr lang="nl-NL" dirty="0"/>
          </a:p>
          <a:p>
            <a:endParaRPr lang="nl-NL" dirty="0"/>
          </a:p>
          <a:p>
            <a:pPr marL="0" indent="0">
              <a:buNone/>
            </a:pPr>
            <a:endParaRPr lang="nl-NL" b="1" dirty="0"/>
          </a:p>
        </p:txBody>
      </p:sp>
      <p:sp>
        <p:nvSpPr>
          <p:cNvPr id="4" name="Tijdelijke aanduiding voor tekst 3">
            <a:extLst>
              <a:ext uri="{FF2B5EF4-FFF2-40B4-BE49-F238E27FC236}">
                <a16:creationId xmlns:a16="http://schemas.microsoft.com/office/drawing/2014/main" id="{84CDDDE1-761B-8656-2A36-C97706195C2E}"/>
              </a:ext>
            </a:extLst>
          </p:cNvPr>
          <p:cNvSpPr>
            <a:spLocks noGrp="1"/>
          </p:cNvSpPr>
          <p:nvPr>
            <p:ph type="body" sz="quarter" idx="12"/>
          </p:nvPr>
        </p:nvSpPr>
        <p:spPr/>
        <p:txBody>
          <a:bodyPr>
            <a:normAutofit fontScale="55000" lnSpcReduction="20000"/>
          </a:bodyPr>
          <a:lstStyle/>
          <a:p>
            <a:pPr algn="ctr"/>
            <a:r>
              <a:rPr lang="nl-NL" dirty="0"/>
              <a:t>Vanuit het dataperspectief is de ambitie om meer grip te krijgen. DRV wil op een pragmatische en eenvoudige manier inzicht creëren in demografische kenmerken van onze inwoners, in onze descriptieve gegevens (aantallen) en in de financiële kant hiervan.</a:t>
            </a:r>
          </a:p>
        </p:txBody>
      </p:sp>
      <p:pic>
        <p:nvPicPr>
          <p:cNvPr id="12" name="Afbeelding 11" descr="Afbeelding met logo, symbool, Lettertype, cirkel&#10;&#10;Door AI gegenereerde inhoud is mogelijk onjuist.">
            <a:extLst>
              <a:ext uri="{FF2B5EF4-FFF2-40B4-BE49-F238E27FC236}">
                <a16:creationId xmlns:a16="http://schemas.microsoft.com/office/drawing/2014/main" id="{10DD3E8D-7C21-A6D0-83A4-013BA27D43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00854" y="5499824"/>
            <a:ext cx="1192629" cy="1192629"/>
          </a:xfrm>
          <a:prstGeom prst="rect">
            <a:avLst/>
          </a:prstGeom>
          <a:ln>
            <a:noFill/>
          </a:ln>
          <a:effectLst>
            <a:outerShdw blurRad="292100" dist="139700" dir="2700000" algn="tl" rotWithShape="0">
              <a:srgbClr val="333333">
                <a:alpha val="65000"/>
              </a:srgbClr>
            </a:outerShdw>
          </a:effectLst>
        </p:spPr>
      </p:pic>
      <p:pic>
        <p:nvPicPr>
          <p:cNvPr id="9" name="Graphic 8" descr="Staafdiagram met effen opvulling">
            <a:extLst>
              <a:ext uri="{FF2B5EF4-FFF2-40B4-BE49-F238E27FC236}">
                <a16:creationId xmlns:a16="http://schemas.microsoft.com/office/drawing/2014/main" id="{E003203F-ADE4-A478-BD45-DA28EC4FCF5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065046" y="3555207"/>
            <a:ext cx="331094" cy="331094"/>
          </a:xfrm>
          <a:prstGeom prst="rect">
            <a:avLst/>
          </a:prstGeom>
        </p:spPr>
      </p:pic>
      <p:pic>
        <p:nvPicPr>
          <p:cNvPr id="10" name="Graphic 9" descr="Staafdiagram met effen opvulling">
            <a:extLst>
              <a:ext uri="{FF2B5EF4-FFF2-40B4-BE49-F238E27FC236}">
                <a16:creationId xmlns:a16="http://schemas.microsoft.com/office/drawing/2014/main" id="{E6ABC62C-2A08-894F-17BE-FC108937376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547839" y="2471589"/>
            <a:ext cx="331094" cy="331094"/>
          </a:xfrm>
          <a:prstGeom prst="rect">
            <a:avLst/>
          </a:prstGeom>
        </p:spPr>
      </p:pic>
      <p:pic>
        <p:nvPicPr>
          <p:cNvPr id="11" name="Graphic 10" descr="Staafdiagram met effen opvulling">
            <a:extLst>
              <a:ext uri="{FF2B5EF4-FFF2-40B4-BE49-F238E27FC236}">
                <a16:creationId xmlns:a16="http://schemas.microsoft.com/office/drawing/2014/main" id="{6AE368F4-29CF-F73A-DE5B-6BE2E93014C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272273" y="2035675"/>
            <a:ext cx="331094" cy="331094"/>
          </a:xfrm>
          <a:prstGeom prst="rect">
            <a:avLst/>
          </a:prstGeom>
        </p:spPr>
      </p:pic>
      <p:pic>
        <p:nvPicPr>
          <p:cNvPr id="13" name="Graphic 12" descr="Staafdiagram met effen opvulling">
            <a:extLst>
              <a:ext uri="{FF2B5EF4-FFF2-40B4-BE49-F238E27FC236}">
                <a16:creationId xmlns:a16="http://schemas.microsoft.com/office/drawing/2014/main" id="{F2D9C33F-D03F-9E17-41B7-7D2815DE78D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092193" y="3913923"/>
            <a:ext cx="331094" cy="331094"/>
          </a:xfrm>
          <a:prstGeom prst="rect">
            <a:avLst/>
          </a:prstGeom>
        </p:spPr>
      </p:pic>
      <p:pic>
        <p:nvPicPr>
          <p:cNvPr id="14" name="Graphic 13" descr="Vergrootglas met effen opvulling">
            <a:extLst>
              <a:ext uri="{FF2B5EF4-FFF2-40B4-BE49-F238E27FC236}">
                <a16:creationId xmlns:a16="http://schemas.microsoft.com/office/drawing/2014/main" id="{29FB55B1-04BD-FA6F-978A-9987B25A780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282144" y="2802683"/>
            <a:ext cx="331093" cy="331093"/>
          </a:xfrm>
          <a:prstGeom prst="rect">
            <a:avLst/>
          </a:prstGeom>
        </p:spPr>
      </p:pic>
      <p:pic>
        <p:nvPicPr>
          <p:cNvPr id="15" name="Graphic 14" descr="Vergrootglas met effen opvulling">
            <a:extLst>
              <a:ext uri="{FF2B5EF4-FFF2-40B4-BE49-F238E27FC236}">
                <a16:creationId xmlns:a16="http://schemas.microsoft.com/office/drawing/2014/main" id="{455EEBBC-547D-C0FE-0306-61C784799DB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0267420" y="3199599"/>
            <a:ext cx="331093" cy="331093"/>
          </a:xfrm>
          <a:prstGeom prst="rect">
            <a:avLst/>
          </a:prstGeom>
        </p:spPr>
      </p:pic>
    </p:spTree>
    <p:extLst>
      <p:ext uri="{BB962C8B-B14F-4D97-AF65-F5344CB8AC3E}">
        <p14:creationId xmlns:p14="http://schemas.microsoft.com/office/powerpoint/2010/main" val="38898856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ijl: rechts 4">
            <a:extLst>
              <a:ext uri="{FF2B5EF4-FFF2-40B4-BE49-F238E27FC236}">
                <a16:creationId xmlns:a16="http://schemas.microsoft.com/office/drawing/2014/main" id="{BF996F0C-F924-CA5B-A359-E6685DED20B0}"/>
              </a:ext>
            </a:extLst>
          </p:cNvPr>
          <p:cNvSpPr/>
          <p:nvPr/>
        </p:nvSpPr>
        <p:spPr>
          <a:xfrm>
            <a:off x="554131" y="3305178"/>
            <a:ext cx="5384756" cy="1152883"/>
          </a:xfrm>
          <a:prstGeom prst="rightArrow">
            <a:avLst/>
          </a:prstGeom>
          <a:solidFill>
            <a:schemeClr val="accent1">
              <a:alpha val="43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2" name="Titel 1">
            <a:extLst>
              <a:ext uri="{FF2B5EF4-FFF2-40B4-BE49-F238E27FC236}">
                <a16:creationId xmlns:a16="http://schemas.microsoft.com/office/drawing/2014/main" id="{233ACF65-6AD6-875F-410B-358FF496475A}"/>
              </a:ext>
            </a:extLst>
          </p:cNvPr>
          <p:cNvSpPr>
            <a:spLocks noGrp="1"/>
          </p:cNvSpPr>
          <p:nvPr>
            <p:ph type="title"/>
          </p:nvPr>
        </p:nvSpPr>
        <p:spPr>
          <a:xfrm>
            <a:off x="554131" y="530946"/>
            <a:ext cx="10044382" cy="632233"/>
          </a:xfrm>
        </p:spPr>
        <p:txBody>
          <a:bodyPr/>
          <a:lstStyle/>
          <a:p>
            <a:r>
              <a:rPr lang="nl-NL" dirty="0"/>
              <a:t>Voortgang: </a:t>
            </a:r>
            <a:r>
              <a:rPr lang="nl-NL" dirty="0" err="1"/>
              <a:t>Kaderstellend</a:t>
            </a:r>
            <a:r>
              <a:rPr lang="nl-NL" dirty="0"/>
              <a:t> Beleid</a:t>
            </a:r>
          </a:p>
        </p:txBody>
      </p:sp>
      <p:sp>
        <p:nvSpPr>
          <p:cNvPr id="3" name="Tijdelijke aanduiding voor tekst 2">
            <a:extLst>
              <a:ext uri="{FF2B5EF4-FFF2-40B4-BE49-F238E27FC236}">
                <a16:creationId xmlns:a16="http://schemas.microsoft.com/office/drawing/2014/main" id="{C5135172-4B27-4AE0-A225-146F654FB1CE}"/>
              </a:ext>
            </a:extLst>
          </p:cNvPr>
          <p:cNvSpPr>
            <a:spLocks noGrp="1"/>
          </p:cNvSpPr>
          <p:nvPr>
            <p:ph type="body" sz="quarter" idx="11"/>
          </p:nvPr>
        </p:nvSpPr>
        <p:spPr>
          <a:xfrm>
            <a:off x="631596" y="1782415"/>
            <a:ext cx="10722204" cy="4351338"/>
          </a:xfrm>
        </p:spPr>
        <p:txBody>
          <a:bodyPr>
            <a:normAutofit/>
          </a:bodyPr>
          <a:lstStyle/>
          <a:p>
            <a:pPr marL="0" indent="0">
              <a:buNone/>
            </a:pPr>
            <a:r>
              <a:rPr lang="nl-NL" b="1" dirty="0"/>
              <a:t>V4 </a:t>
            </a:r>
            <a:r>
              <a:rPr lang="nl-NL" b="1" dirty="0" err="1"/>
              <a:t>Kaderstellend</a:t>
            </a:r>
            <a:r>
              <a:rPr lang="nl-NL" b="1" dirty="0"/>
              <a:t> beleid:</a:t>
            </a:r>
          </a:p>
          <a:p>
            <a:pPr>
              <a:buFont typeface="Wingdings" panose="05000000000000000000" pitchFamily="2" charset="2"/>
              <a:buChar char="ü"/>
            </a:pPr>
            <a:r>
              <a:rPr lang="nl-NL" dirty="0"/>
              <a:t>Vooronderzoek gewenste aanpassingen nadere regels en verordeningen Wmo/Jeugd</a:t>
            </a:r>
          </a:p>
          <a:p>
            <a:pPr>
              <a:buFont typeface="Wingdings" panose="05000000000000000000" pitchFamily="2" charset="2"/>
              <a:buChar char="ü"/>
            </a:pPr>
            <a:r>
              <a:rPr lang="nl-NL" dirty="0"/>
              <a:t>Voorstel wijziging nadere regels en verordeningen Wmo/Jeugd akkoord college</a:t>
            </a:r>
          </a:p>
          <a:p>
            <a:pPr>
              <a:buFont typeface="Wingdings" panose="05000000000000000000" pitchFamily="2" charset="2"/>
              <a:buChar char="ü"/>
            </a:pPr>
            <a:r>
              <a:rPr lang="nl-NL" dirty="0"/>
              <a:t>20/2 Aanpassingen aangenomen in de gemeenteraad</a:t>
            </a:r>
          </a:p>
          <a:p>
            <a:pPr>
              <a:buFont typeface="Wingdings" panose="05000000000000000000" pitchFamily="2" charset="2"/>
              <a:buChar char="Ø"/>
            </a:pPr>
            <a:endParaRPr lang="nl-NL" dirty="0"/>
          </a:p>
          <a:p>
            <a:pPr>
              <a:buFont typeface="Wingdings" panose="05000000000000000000" pitchFamily="2" charset="2"/>
              <a:buChar char="Ø"/>
            </a:pPr>
            <a:r>
              <a:rPr lang="nl-NL" sz="1200" dirty="0"/>
              <a:t>Werkinstructie Toegangen (toepassing nieuwe verordeningen)</a:t>
            </a:r>
          </a:p>
          <a:p>
            <a:pPr>
              <a:buFont typeface="Wingdings" panose="05000000000000000000" pitchFamily="2" charset="2"/>
              <a:buChar char="Ø"/>
            </a:pPr>
            <a:r>
              <a:rPr lang="nl-NL" sz="1200" dirty="0"/>
              <a:t>Verspreiden en communiceren inwerkingtreding nieuwe verordeningen</a:t>
            </a:r>
          </a:p>
          <a:p>
            <a:endParaRPr lang="nl-NL" dirty="0"/>
          </a:p>
          <a:p>
            <a:pPr marL="0" indent="0">
              <a:buNone/>
            </a:pPr>
            <a:endParaRPr lang="nl-NL" dirty="0"/>
          </a:p>
          <a:p>
            <a:pPr marL="0" indent="0">
              <a:buNone/>
            </a:pPr>
            <a:r>
              <a:rPr lang="nl-NL" b="1" dirty="0"/>
              <a:t>Beheersmaatregelen</a:t>
            </a:r>
          </a:p>
          <a:p>
            <a:r>
              <a:rPr lang="nl-NL" sz="1200" i="1" dirty="0"/>
              <a:t>W3: Limiteer gebruik </a:t>
            </a:r>
            <a:r>
              <a:rPr lang="nl-NL" sz="1200" b="1" i="1" dirty="0"/>
              <a:t>Regiotaxi</a:t>
            </a:r>
            <a:r>
              <a:rPr lang="nl-NL" sz="1200" i="1" dirty="0"/>
              <a:t> (1.500 km)</a:t>
            </a:r>
          </a:p>
          <a:p>
            <a:r>
              <a:rPr lang="nl-NL" sz="1200" i="1" dirty="0">
                <a:solidFill>
                  <a:schemeClr val="bg2">
                    <a:lumMod val="90000"/>
                  </a:schemeClr>
                </a:solidFill>
              </a:rPr>
              <a:t>W4: Verhaal kosten op inwoners </a:t>
            </a:r>
            <a:endParaRPr lang="nl-NL" sz="1200" dirty="0">
              <a:solidFill>
                <a:schemeClr val="bg2">
                  <a:lumMod val="90000"/>
                </a:schemeClr>
              </a:solidFill>
            </a:endParaRPr>
          </a:p>
          <a:p>
            <a:pPr marL="0" indent="0">
              <a:buNone/>
            </a:pPr>
            <a:endParaRPr lang="nl-NL" b="1" dirty="0"/>
          </a:p>
        </p:txBody>
      </p:sp>
      <p:sp>
        <p:nvSpPr>
          <p:cNvPr id="4" name="Tijdelijke aanduiding voor tekst 3">
            <a:extLst>
              <a:ext uri="{FF2B5EF4-FFF2-40B4-BE49-F238E27FC236}">
                <a16:creationId xmlns:a16="http://schemas.microsoft.com/office/drawing/2014/main" id="{624C5416-6EFB-C91F-A801-D6D2201CDCDD}"/>
              </a:ext>
            </a:extLst>
          </p:cNvPr>
          <p:cNvSpPr>
            <a:spLocks noGrp="1"/>
          </p:cNvSpPr>
          <p:nvPr>
            <p:ph type="body" sz="quarter" idx="12"/>
          </p:nvPr>
        </p:nvSpPr>
        <p:spPr>
          <a:xfrm>
            <a:off x="539482" y="1228725"/>
            <a:ext cx="11378540" cy="331093"/>
          </a:xfrm>
        </p:spPr>
        <p:txBody>
          <a:bodyPr>
            <a:normAutofit fontScale="62500" lnSpcReduction="20000"/>
          </a:bodyPr>
          <a:lstStyle/>
          <a:p>
            <a:pPr algn="ctr"/>
            <a:r>
              <a:rPr lang="nl-NL" dirty="0"/>
              <a:t>Er is behoefte aan een helder kader waarin duidelijk is afgebakend wanneer een inwoner geïndiceerde hulp en/of ondersteuning kan ontvangen én wanneer een inwoner gebruik dient te maken van het aanbod in het voorveld</a:t>
            </a:r>
          </a:p>
        </p:txBody>
      </p:sp>
      <p:pic>
        <p:nvPicPr>
          <p:cNvPr id="8" name="Afbeelding 7">
            <a:extLst>
              <a:ext uri="{FF2B5EF4-FFF2-40B4-BE49-F238E27FC236}">
                <a16:creationId xmlns:a16="http://schemas.microsoft.com/office/drawing/2014/main" id="{F4F59BBC-B959-C726-8995-CF1629D3387C}"/>
              </a:ext>
            </a:extLst>
          </p:cNvPr>
          <p:cNvPicPr>
            <a:picLocks noChangeAspect="1"/>
          </p:cNvPicPr>
          <p:nvPr/>
        </p:nvPicPr>
        <p:blipFill>
          <a:blip r:embed="rId2"/>
          <a:stretch>
            <a:fillRect/>
          </a:stretch>
        </p:blipFill>
        <p:spPr>
          <a:xfrm>
            <a:off x="9255303" y="3038339"/>
            <a:ext cx="2418079" cy="977255"/>
          </a:xfrm>
          <a:prstGeom prst="rect">
            <a:avLst/>
          </a:prstGeom>
        </p:spPr>
      </p:pic>
      <p:pic>
        <p:nvPicPr>
          <p:cNvPr id="10" name="Afbeelding 9">
            <a:extLst>
              <a:ext uri="{FF2B5EF4-FFF2-40B4-BE49-F238E27FC236}">
                <a16:creationId xmlns:a16="http://schemas.microsoft.com/office/drawing/2014/main" id="{D9F7ABC3-A402-D76B-9166-068EE4D813C4}"/>
              </a:ext>
            </a:extLst>
          </p:cNvPr>
          <p:cNvPicPr>
            <a:picLocks noChangeAspect="1"/>
          </p:cNvPicPr>
          <p:nvPr/>
        </p:nvPicPr>
        <p:blipFill>
          <a:blip r:embed="rId3"/>
          <a:stretch>
            <a:fillRect/>
          </a:stretch>
        </p:blipFill>
        <p:spPr>
          <a:xfrm>
            <a:off x="5327871" y="4583373"/>
            <a:ext cx="5701603" cy="553797"/>
          </a:xfrm>
          <a:prstGeom prst="rect">
            <a:avLst/>
          </a:prstGeom>
          <a:ln>
            <a:noFill/>
          </a:ln>
          <a:effectLst>
            <a:outerShdw blurRad="292100" dist="139700" dir="2700000" algn="tl" rotWithShape="0">
              <a:srgbClr val="333333">
                <a:alpha val="65000"/>
              </a:srgbClr>
            </a:outerShdw>
          </a:effectLst>
        </p:spPr>
      </p:pic>
      <p:pic>
        <p:nvPicPr>
          <p:cNvPr id="16" name="Afbeelding 15" descr="Afbeelding met symbool, cirkel, logo, Lettertype&#10;&#10;Door AI gegenereerde inhoud is mogelijk onjuist.">
            <a:extLst>
              <a:ext uri="{FF2B5EF4-FFF2-40B4-BE49-F238E27FC236}">
                <a16:creationId xmlns:a16="http://schemas.microsoft.com/office/drawing/2014/main" id="{5CC0D54F-9959-F111-D3CF-91A49DDB58C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759225" y="5459741"/>
            <a:ext cx="1189150" cy="1189150"/>
          </a:xfrm>
          <a:prstGeom prst="rect">
            <a:avLst/>
          </a:prstGeom>
          <a:ln>
            <a:noFill/>
          </a:ln>
          <a:effectLst>
            <a:outerShdw blurRad="292100" dist="139700" dir="2700000" algn="tl" rotWithShape="0">
              <a:srgbClr val="333333">
                <a:alpha val="65000"/>
              </a:srgbClr>
            </a:outerShdw>
          </a:effectLst>
        </p:spPr>
      </p:pic>
      <p:pic>
        <p:nvPicPr>
          <p:cNvPr id="9" name="Graphic 8" descr="Vergrootglas met effen opvulling">
            <a:extLst>
              <a:ext uri="{FF2B5EF4-FFF2-40B4-BE49-F238E27FC236}">
                <a16:creationId xmlns:a16="http://schemas.microsoft.com/office/drawing/2014/main" id="{5F816927-B6F5-BCE8-BAE5-7F751CDE5B4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273702" y="2041846"/>
            <a:ext cx="331093" cy="331093"/>
          </a:xfrm>
          <a:prstGeom prst="rect">
            <a:avLst/>
          </a:prstGeom>
        </p:spPr>
      </p:pic>
      <p:pic>
        <p:nvPicPr>
          <p:cNvPr id="12" name="Graphic 11" descr="Open boek met effen opvulling">
            <a:extLst>
              <a:ext uri="{FF2B5EF4-FFF2-40B4-BE49-F238E27FC236}">
                <a16:creationId xmlns:a16="http://schemas.microsoft.com/office/drawing/2014/main" id="{C43C0973-621A-BFA7-E19E-79F64DC0EF74}"/>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flipH="1">
            <a:off x="8733379" y="2412591"/>
            <a:ext cx="334995" cy="334995"/>
          </a:xfrm>
          <a:prstGeom prst="rect">
            <a:avLst/>
          </a:prstGeom>
        </p:spPr>
      </p:pic>
      <p:pic>
        <p:nvPicPr>
          <p:cNvPr id="13" name="Graphic 12" descr="Open boek met effen opvulling">
            <a:extLst>
              <a:ext uri="{FF2B5EF4-FFF2-40B4-BE49-F238E27FC236}">
                <a16:creationId xmlns:a16="http://schemas.microsoft.com/office/drawing/2014/main" id="{1C7A2428-2F2D-9744-57A4-55F4F6D7E6B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flipH="1">
            <a:off x="6152489" y="2747586"/>
            <a:ext cx="334995" cy="334995"/>
          </a:xfrm>
          <a:prstGeom prst="rect">
            <a:avLst/>
          </a:prstGeom>
        </p:spPr>
      </p:pic>
    </p:spTree>
    <p:extLst>
      <p:ext uri="{BB962C8B-B14F-4D97-AF65-F5344CB8AC3E}">
        <p14:creationId xmlns:p14="http://schemas.microsoft.com/office/powerpoint/2010/main" val="39303170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F06F83-CFE4-DCCF-91B8-5BFB82797363}"/>
            </a:ext>
          </a:extLst>
        </p:cNvPr>
        <p:cNvGrpSpPr/>
        <p:nvPr/>
      </p:nvGrpSpPr>
      <p:grpSpPr>
        <a:xfrm>
          <a:off x="0" y="0"/>
          <a:ext cx="0" cy="0"/>
          <a:chOff x="0" y="0"/>
          <a:chExt cx="0" cy="0"/>
        </a:xfrm>
      </p:grpSpPr>
      <p:pic>
        <p:nvPicPr>
          <p:cNvPr id="14" name="Afbeelding 13" descr="Afbeelding met boekenkast, boek, overdekt, Planken&#10;&#10;Door AI gegenereerde inhoud is mogelijk onjuist.">
            <a:extLst>
              <a:ext uri="{FF2B5EF4-FFF2-40B4-BE49-F238E27FC236}">
                <a16:creationId xmlns:a16="http://schemas.microsoft.com/office/drawing/2014/main" id="{132EA71B-39F2-D0C0-5A80-71796F535EC0}"/>
              </a:ext>
            </a:extLst>
          </p:cNvPr>
          <p:cNvPicPr>
            <a:picLocks noChangeAspect="1"/>
          </p:cNvPicPr>
          <p:nvPr/>
        </p:nvPicPr>
        <p:blipFill>
          <a:blip r:embed="rId2">
            <a:alphaModFix amt="20000"/>
            <a:extLst>
              <a:ext uri="{28A0092B-C50C-407E-A947-70E740481C1C}">
                <a14:useLocalDpi xmlns:a14="http://schemas.microsoft.com/office/drawing/2010/main" val="0"/>
              </a:ext>
            </a:extLst>
          </a:blip>
          <a:stretch>
            <a:fillRect/>
          </a:stretch>
        </p:blipFill>
        <p:spPr>
          <a:xfrm>
            <a:off x="8028885" y="1566241"/>
            <a:ext cx="3976582" cy="2649729"/>
          </a:xfrm>
          <a:prstGeom prst="rect">
            <a:avLst/>
          </a:prstGeom>
        </p:spPr>
      </p:pic>
      <p:sp>
        <p:nvSpPr>
          <p:cNvPr id="5" name="Pijl: rechts 4">
            <a:extLst>
              <a:ext uri="{FF2B5EF4-FFF2-40B4-BE49-F238E27FC236}">
                <a16:creationId xmlns:a16="http://schemas.microsoft.com/office/drawing/2014/main" id="{9B652599-1BFF-E9EB-0ED8-4EF2672360B3}"/>
              </a:ext>
            </a:extLst>
          </p:cNvPr>
          <p:cNvSpPr/>
          <p:nvPr/>
        </p:nvSpPr>
        <p:spPr>
          <a:xfrm>
            <a:off x="678730" y="4409531"/>
            <a:ext cx="6589336" cy="2354778"/>
          </a:xfrm>
          <a:prstGeom prst="rightArrow">
            <a:avLst/>
          </a:prstGeom>
          <a:solidFill>
            <a:schemeClr val="accent1">
              <a:alpha val="43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a:extLst>
              <a:ext uri="{FF2B5EF4-FFF2-40B4-BE49-F238E27FC236}">
                <a16:creationId xmlns:a16="http://schemas.microsoft.com/office/drawing/2014/main" id="{FE868453-BE52-0EF1-12FC-F1E05017D284}"/>
              </a:ext>
            </a:extLst>
          </p:cNvPr>
          <p:cNvSpPr>
            <a:spLocks noGrp="1"/>
          </p:cNvSpPr>
          <p:nvPr>
            <p:ph type="title"/>
          </p:nvPr>
        </p:nvSpPr>
        <p:spPr>
          <a:xfrm>
            <a:off x="554131" y="530946"/>
            <a:ext cx="10044382" cy="632233"/>
          </a:xfrm>
        </p:spPr>
        <p:txBody>
          <a:bodyPr/>
          <a:lstStyle/>
          <a:p>
            <a:r>
              <a:rPr lang="nl-NL" dirty="0"/>
              <a:t>Voortgang: Kennisbehoud</a:t>
            </a:r>
          </a:p>
        </p:txBody>
      </p:sp>
      <p:sp>
        <p:nvSpPr>
          <p:cNvPr id="3" name="Tijdelijke aanduiding voor tekst 2">
            <a:extLst>
              <a:ext uri="{FF2B5EF4-FFF2-40B4-BE49-F238E27FC236}">
                <a16:creationId xmlns:a16="http://schemas.microsoft.com/office/drawing/2014/main" id="{A055166B-C79D-8BFB-D129-24219FF2E6DF}"/>
              </a:ext>
            </a:extLst>
          </p:cNvPr>
          <p:cNvSpPr>
            <a:spLocks noGrp="1"/>
          </p:cNvSpPr>
          <p:nvPr>
            <p:ph type="body" sz="quarter" idx="11"/>
          </p:nvPr>
        </p:nvSpPr>
        <p:spPr>
          <a:xfrm>
            <a:off x="746591" y="1235148"/>
            <a:ext cx="11006755" cy="5204492"/>
          </a:xfrm>
        </p:spPr>
        <p:txBody>
          <a:bodyPr>
            <a:normAutofit/>
          </a:bodyPr>
          <a:lstStyle/>
          <a:p>
            <a:pPr marL="0" indent="0">
              <a:buNone/>
            </a:pPr>
            <a:endParaRPr lang="nl-NL" b="1" dirty="0"/>
          </a:p>
          <a:p>
            <a:pPr marL="0" indent="0">
              <a:buNone/>
            </a:pPr>
            <a:r>
              <a:rPr lang="nl-NL" b="1" dirty="0"/>
              <a:t>V5: Kennisbehoud:</a:t>
            </a:r>
          </a:p>
          <a:p>
            <a:pPr>
              <a:buFont typeface="Wingdings" panose="05000000000000000000" pitchFamily="2" charset="2"/>
              <a:buChar char="ü"/>
            </a:pPr>
            <a:r>
              <a:rPr lang="nl-NL" dirty="0"/>
              <a:t>Q4 2024: Nieuwe werkwijze jeugdconsulenten met verhoogde inzet op casemanagement</a:t>
            </a:r>
          </a:p>
          <a:p>
            <a:pPr>
              <a:buFont typeface="Wingdings" panose="05000000000000000000" pitchFamily="2" charset="2"/>
              <a:buChar char="ü"/>
            </a:pPr>
            <a:r>
              <a:rPr lang="nl-NL" dirty="0"/>
              <a:t>Q4 2024/Q1 2025: Toezichthouders gestart</a:t>
            </a:r>
          </a:p>
          <a:p>
            <a:pPr>
              <a:buFont typeface="Wingdings" panose="05000000000000000000" pitchFamily="2" charset="2"/>
              <a:buChar char="ü"/>
            </a:pPr>
            <a:r>
              <a:rPr lang="nl-NL" dirty="0"/>
              <a:t>Q4 2024: Inbreng consulenten aanpassingen verordeningen Jeugd en Wmo</a:t>
            </a:r>
          </a:p>
          <a:p>
            <a:pPr>
              <a:buFont typeface="Wingdings" panose="05000000000000000000" pitchFamily="2" charset="2"/>
              <a:buChar char="ü"/>
            </a:pPr>
            <a:r>
              <a:rPr lang="nl-NL" dirty="0"/>
              <a:t>Q4 2024: Opbouw registratie consulenten Jeugd en Wmo</a:t>
            </a:r>
          </a:p>
          <a:p>
            <a:pPr marL="0" indent="0">
              <a:buNone/>
            </a:pPr>
            <a:endParaRPr lang="nl-NL" dirty="0"/>
          </a:p>
          <a:p>
            <a:pPr marL="0" indent="0">
              <a:buNone/>
            </a:pPr>
            <a:r>
              <a:rPr lang="nl-NL" sz="1200" b="1" dirty="0">
                <a:solidFill>
                  <a:schemeClr val="tx2"/>
                </a:solidFill>
              </a:rPr>
              <a:t>10 April 2025: Bijeenkomst Sociaal Domein Jeugd en Wmo</a:t>
            </a:r>
          </a:p>
          <a:p>
            <a:pPr marL="0" indent="0">
              <a:buNone/>
            </a:pPr>
            <a:endParaRPr lang="nl-NL" sz="1200" b="1" dirty="0">
              <a:solidFill>
                <a:schemeClr val="tx2"/>
              </a:solidFill>
            </a:endParaRPr>
          </a:p>
          <a:p>
            <a:pPr marL="0" indent="0">
              <a:buNone/>
            </a:pPr>
            <a:endParaRPr lang="nl-NL" dirty="0"/>
          </a:p>
          <a:p>
            <a:pPr>
              <a:buFont typeface="Wingdings" panose="05000000000000000000" pitchFamily="2" charset="2"/>
              <a:buChar char="Ø"/>
            </a:pPr>
            <a:endParaRPr lang="nl-NL" sz="1200" dirty="0"/>
          </a:p>
          <a:p>
            <a:pPr>
              <a:buFont typeface="Wingdings" panose="05000000000000000000" pitchFamily="2" charset="2"/>
              <a:buChar char="Ø"/>
            </a:pPr>
            <a:r>
              <a:rPr lang="nl-NL" sz="1200" dirty="0"/>
              <a:t>Vastleggen nieuwe werkwijzen en werkinstructies</a:t>
            </a:r>
          </a:p>
          <a:p>
            <a:pPr>
              <a:buFont typeface="Wingdings" panose="05000000000000000000" pitchFamily="2" charset="2"/>
              <a:buChar char="Ø"/>
            </a:pPr>
            <a:r>
              <a:rPr lang="nl-NL" sz="1200" dirty="0"/>
              <a:t>Kennisdeling en kennisbehoud</a:t>
            </a:r>
          </a:p>
          <a:p>
            <a:pPr>
              <a:buFont typeface="Wingdings" panose="05000000000000000000" pitchFamily="2" charset="2"/>
              <a:buChar char="Ø"/>
            </a:pPr>
            <a:r>
              <a:rPr lang="nl-NL" sz="1200" dirty="0"/>
              <a:t>Binden en boeien van collega’s, monitoring exitgesprekken, kennisdeling en kennisbehoud</a:t>
            </a:r>
          </a:p>
          <a:p>
            <a:pPr>
              <a:buFont typeface="Wingdings" panose="05000000000000000000" pitchFamily="2" charset="2"/>
              <a:buChar char="Ø"/>
            </a:pPr>
            <a:r>
              <a:rPr lang="nl-NL" sz="1200" dirty="0"/>
              <a:t>Trainingsprogramma opstellen en uitvoeren</a:t>
            </a:r>
          </a:p>
          <a:p>
            <a:pPr>
              <a:buFont typeface="Wingdings" panose="05000000000000000000" pitchFamily="2" charset="2"/>
              <a:buChar char="Ø"/>
            </a:pPr>
            <a:endParaRPr lang="nl-NL" dirty="0"/>
          </a:p>
          <a:p>
            <a:endParaRPr lang="nl-NL" dirty="0"/>
          </a:p>
          <a:p>
            <a:pPr marL="0" indent="0">
              <a:buNone/>
            </a:pPr>
            <a:endParaRPr lang="nl-NL" b="1" dirty="0"/>
          </a:p>
        </p:txBody>
      </p:sp>
      <p:sp>
        <p:nvSpPr>
          <p:cNvPr id="4" name="Tijdelijke aanduiding voor tekst 3">
            <a:extLst>
              <a:ext uri="{FF2B5EF4-FFF2-40B4-BE49-F238E27FC236}">
                <a16:creationId xmlns:a16="http://schemas.microsoft.com/office/drawing/2014/main" id="{308644A7-E0AB-09DD-C235-4BCA84EBA2C7}"/>
              </a:ext>
            </a:extLst>
          </p:cNvPr>
          <p:cNvSpPr>
            <a:spLocks noGrp="1"/>
          </p:cNvSpPr>
          <p:nvPr>
            <p:ph type="body" sz="quarter" idx="12"/>
          </p:nvPr>
        </p:nvSpPr>
        <p:spPr/>
        <p:txBody>
          <a:bodyPr>
            <a:normAutofit fontScale="62500" lnSpcReduction="20000"/>
          </a:bodyPr>
          <a:lstStyle/>
          <a:p>
            <a:pPr algn="ctr"/>
            <a:r>
              <a:rPr lang="nl-NL" dirty="0"/>
              <a:t>DRV heeft de ambitie om de verbeter- en besparingsopgave op Jeugd en Wmo met een integraal team van beleid, uitvoering en monitoring en kwaliteit in samenhang op te pakken.</a:t>
            </a:r>
          </a:p>
        </p:txBody>
      </p:sp>
      <p:pic>
        <p:nvPicPr>
          <p:cNvPr id="18" name="Afbeelding 17" descr="Afbeelding met wit, clipart, ontwerp&#10;&#10;Door AI gegenereerde inhoud is mogelijk onjuist.">
            <a:extLst>
              <a:ext uri="{FF2B5EF4-FFF2-40B4-BE49-F238E27FC236}">
                <a16:creationId xmlns:a16="http://schemas.microsoft.com/office/drawing/2014/main" id="{FF15EACC-1DCB-D9EB-0483-CFF73314DAB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12838" y="5499824"/>
            <a:ext cx="1192629" cy="1192629"/>
          </a:xfrm>
          <a:prstGeom prst="rect">
            <a:avLst/>
          </a:prstGeom>
          <a:ln>
            <a:noFill/>
          </a:ln>
          <a:effectLst>
            <a:outerShdw blurRad="292100" dist="139700" dir="2700000" algn="tl" rotWithShape="0">
              <a:srgbClr val="333333">
                <a:alpha val="65000"/>
              </a:srgbClr>
            </a:outerShdw>
          </a:effectLst>
        </p:spPr>
      </p:pic>
      <p:pic>
        <p:nvPicPr>
          <p:cNvPr id="6" name="Graphic 5" descr="Staafdiagram met effen opvulling">
            <a:extLst>
              <a:ext uri="{FF2B5EF4-FFF2-40B4-BE49-F238E27FC236}">
                <a16:creationId xmlns:a16="http://schemas.microsoft.com/office/drawing/2014/main" id="{5E58BCA1-E46A-AA8E-C62B-93B29375D62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371980" y="2281937"/>
            <a:ext cx="331094" cy="331094"/>
          </a:xfrm>
          <a:prstGeom prst="rect">
            <a:avLst/>
          </a:prstGeom>
        </p:spPr>
      </p:pic>
      <p:pic>
        <p:nvPicPr>
          <p:cNvPr id="8" name="Graphic 7" descr="Vergrootglas met effen opvulling">
            <a:extLst>
              <a:ext uri="{FF2B5EF4-FFF2-40B4-BE49-F238E27FC236}">
                <a16:creationId xmlns:a16="http://schemas.microsoft.com/office/drawing/2014/main" id="{261213DE-645B-E94E-CAA5-1A3FC799239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478006" y="2691325"/>
            <a:ext cx="331093" cy="331093"/>
          </a:xfrm>
          <a:prstGeom prst="rect">
            <a:avLst/>
          </a:prstGeom>
        </p:spPr>
      </p:pic>
      <p:pic>
        <p:nvPicPr>
          <p:cNvPr id="9" name="Graphic 8" descr="Vergrootglas met effen opvulling">
            <a:extLst>
              <a:ext uri="{FF2B5EF4-FFF2-40B4-BE49-F238E27FC236}">
                <a16:creationId xmlns:a16="http://schemas.microsoft.com/office/drawing/2014/main" id="{2C887FE7-34E1-3E52-271F-BB478F5E74E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778909" y="3059533"/>
            <a:ext cx="331093" cy="331093"/>
          </a:xfrm>
          <a:prstGeom prst="rect">
            <a:avLst/>
          </a:prstGeom>
        </p:spPr>
      </p:pic>
      <p:pic>
        <p:nvPicPr>
          <p:cNvPr id="10" name="Graphic 9" descr="Chatten met effen opvulling">
            <a:extLst>
              <a:ext uri="{FF2B5EF4-FFF2-40B4-BE49-F238E27FC236}">
                <a16:creationId xmlns:a16="http://schemas.microsoft.com/office/drawing/2014/main" id="{4E9715F3-8E6E-C58E-7190-A4E169253DA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866550" y="1952680"/>
            <a:ext cx="331093" cy="331093"/>
          </a:xfrm>
          <a:prstGeom prst="rect">
            <a:avLst/>
          </a:prstGeom>
        </p:spPr>
      </p:pic>
    </p:spTree>
    <p:extLst>
      <p:ext uri="{BB962C8B-B14F-4D97-AF65-F5344CB8AC3E}">
        <p14:creationId xmlns:p14="http://schemas.microsoft.com/office/powerpoint/2010/main" val="31446574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C178F1-8CCF-5D4B-0B5C-5525A2BE4B02}"/>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5B31C24C-E43C-88E6-3A4D-CCB80CA4FA6E}"/>
              </a:ext>
            </a:extLst>
          </p:cNvPr>
          <p:cNvSpPr>
            <a:spLocks noGrp="1"/>
          </p:cNvSpPr>
          <p:nvPr>
            <p:ph type="title"/>
          </p:nvPr>
        </p:nvSpPr>
        <p:spPr>
          <a:xfrm>
            <a:off x="554131" y="530946"/>
            <a:ext cx="10044382" cy="632233"/>
          </a:xfrm>
        </p:spPr>
        <p:txBody>
          <a:bodyPr/>
          <a:lstStyle/>
          <a:p>
            <a:r>
              <a:rPr lang="nl-NL" dirty="0"/>
              <a:t>Voortgang: Inrichting Voorliggend Veld</a:t>
            </a:r>
          </a:p>
        </p:txBody>
      </p:sp>
      <p:sp>
        <p:nvSpPr>
          <p:cNvPr id="3" name="Tijdelijke aanduiding voor tekst 2">
            <a:extLst>
              <a:ext uri="{FF2B5EF4-FFF2-40B4-BE49-F238E27FC236}">
                <a16:creationId xmlns:a16="http://schemas.microsoft.com/office/drawing/2014/main" id="{A956665C-CBCE-DE38-379D-1E08930F53C4}"/>
              </a:ext>
            </a:extLst>
          </p:cNvPr>
          <p:cNvSpPr>
            <a:spLocks noGrp="1"/>
          </p:cNvSpPr>
          <p:nvPr>
            <p:ph type="body" sz="quarter" idx="11"/>
          </p:nvPr>
        </p:nvSpPr>
        <p:spPr>
          <a:xfrm>
            <a:off x="494336" y="1384223"/>
            <a:ext cx="11112500" cy="5232636"/>
          </a:xfrm>
        </p:spPr>
        <p:txBody>
          <a:bodyPr>
            <a:normAutofit/>
          </a:bodyPr>
          <a:lstStyle/>
          <a:p>
            <a:pPr marL="0" indent="0">
              <a:buNone/>
            </a:pPr>
            <a:endParaRPr lang="nl-NL" b="1" dirty="0"/>
          </a:p>
          <a:p>
            <a:pPr marL="0" indent="0">
              <a:buNone/>
            </a:pPr>
            <a:r>
              <a:rPr lang="nl-NL" b="1" dirty="0"/>
              <a:t>V6 Brede blik sociaal domein:</a:t>
            </a:r>
          </a:p>
          <a:p>
            <a:pPr>
              <a:buFont typeface="Wingdings" panose="05000000000000000000" pitchFamily="2" charset="2"/>
              <a:buChar char="Ø"/>
            </a:pPr>
            <a:r>
              <a:rPr lang="nl-NL" dirty="0"/>
              <a:t>Q1 2025: In kaart brengen voorliggend veld, lokaal team en overig gewenst aanbod</a:t>
            </a:r>
          </a:p>
          <a:p>
            <a:pPr>
              <a:buFont typeface="Wingdings" panose="05000000000000000000" pitchFamily="2" charset="2"/>
              <a:buChar char="Ø"/>
            </a:pPr>
            <a:r>
              <a:rPr lang="nl-NL" dirty="0"/>
              <a:t>Q1 2025: Opdrachtformulering/aanscherping POH-GGZ (en jeugd)</a:t>
            </a:r>
          </a:p>
          <a:p>
            <a:pPr>
              <a:buFont typeface="Wingdings" panose="05000000000000000000" pitchFamily="2" charset="2"/>
              <a:buChar char="Ø"/>
            </a:pPr>
            <a:r>
              <a:rPr lang="nl-NL" dirty="0"/>
              <a:t>Q1 2025: Vergelijkend beeld gecontracteerde lichte ambulante zorg en voorliggend veld</a:t>
            </a:r>
          </a:p>
          <a:p>
            <a:pPr>
              <a:buFont typeface="Wingdings" panose="05000000000000000000" pitchFamily="2" charset="2"/>
              <a:buChar char="Ø"/>
            </a:pPr>
            <a:r>
              <a:rPr lang="nl-NL" dirty="0"/>
              <a:t>Q1 2025: Versterken samenwerking huisartsen en andere eerstelijns partijen</a:t>
            </a:r>
          </a:p>
          <a:p>
            <a:pPr>
              <a:buFont typeface="Wingdings" panose="05000000000000000000" pitchFamily="2" charset="2"/>
              <a:buChar char="Ø"/>
            </a:pPr>
            <a:r>
              <a:rPr lang="nl-NL" dirty="0"/>
              <a:t>Q2 2025: Werkinstructies Toegangen</a:t>
            </a:r>
          </a:p>
          <a:p>
            <a:pPr>
              <a:buFont typeface="Wingdings" panose="05000000000000000000" pitchFamily="2" charset="2"/>
              <a:buChar char="Ø"/>
            </a:pPr>
            <a:r>
              <a:rPr lang="nl-NL" dirty="0"/>
              <a:t>Q2 2025: Overzichtsplaat alternatieven voor lichte ambulante zorg</a:t>
            </a:r>
          </a:p>
          <a:p>
            <a:pPr marL="0" indent="0">
              <a:buNone/>
            </a:pPr>
            <a:endParaRPr lang="nl-NL" dirty="0"/>
          </a:p>
          <a:p>
            <a:pPr marL="0" indent="0">
              <a:buNone/>
            </a:pPr>
            <a:r>
              <a:rPr lang="nl-NL" b="1" dirty="0"/>
              <a:t>Beheersmaatregelen</a:t>
            </a:r>
          </a:p>
          <a:p>
            <a:r>
              <a:rPr lang="nl-NL" sz="1200" i="1" dirty="0"/>
              <a:t>J2: Bied (individuele) begeleiding voorliggend aan</a:t>
            </a:r>
          </a:p>
          <a:p>
            <a:r>
              <a:rPr lang="nl-NL" sz="1200" i="1" dirty="0"/>
              <a:t>J3: Investeer in de samenwerking met </a:t>
            </a:r>
            <a:r>
              <a:rPr lang="nl-NL" sz="1200" b="1" i="1" dirty="0"/>
              <a:t>huisartsen</a:t>
            </a:r>
          </a:p>
          <a:p>
            <a:r>
              <a:rPr lang="nl-NL" sz="1200" i="1" dirty="0"/>
              <a:t>J5: Herzie de inzet op voorliggend aanbod</a:t>
            </a:r>
          </a:p>
          <a:p>
            <a:r>
              <a:rPr lang="nl-NL" sz="1200" i="1" dirty="0"/>
              <a:t>W1: Bied (individuele) begeleiding voorliggend aan</a:t>
            </a:r>
            <a:endParaRPr lang="nl-NL" sz="1200" dirty="0"/>
          </a:p>
          <a:p>
            <a:pPr marL="0" indent="0">
              <a:buNone/>
            </a:pPr>
            <a:endParaRPr lang="nl-NL" b="1" dirty="0"/>
          </a:p>
        </p:txBody>
      </p:sp>
      <p:sp>
        <p:nvSpPr>
          <p:cNvPr id="4" name="Tijdelijke aanduiding voor tekst 3">
            <a:extLst>
              <a:ext uri="{FF2B5EF4-FFF2-40B4-BE49-F238E27FC236}">
                <a16:creationId xmlns:a16="http://schemas.microsoft.com/office/drawing/2014/main" id="{D4D4F1A2-A89A-3297-0EA9-3E4B98DD0E2B}"/>
              </a:ext>
            </a:extLst>
          </p:cNvPr>
          <p:cNvSpPr>
            <a:spLocks noGrp="1"/>
          </p:cNvSpPr>
          <p:nvPr>
            <p:ph type="body" sz="quarter" idx="12"/>
          </p:nvPr>
        </p:nvSpPr>
        <p:spPr/>
        <p:txBody>
          <a:bodyPr>
            <a:normAutofit fontScale="55000" lnSpcReduction="20000"/>
          </a:bodyPr>
          <a:lstStyle/>
          <a:p>
            <a:pPr algn="ctr"/>
            <a:r>
              <a:rPr lang="nl-NL" dirty="0"/>
              <a:t>DRV ziet dat er winst te behalen valt in de samenhang tussen verschillende wetten en de samenwerking tussen de gemeente, voorveld, eerste- en tweedelijnszorg. Dit vereist structurele aanpassingen in de organisatie van ons sociaal domein.</a:t>
            </a:r>
          </a:p>
        </p:txBody>
      </p:sp>
      <p:graphicFrame>
        <p:nvGraphicFramePr>
          <p:cNvPr id="8" name="Grafiek 7">
            <a:extLst>
              <a:ext uri="{FF2B5EF4-FFF2-40B4-BE49-F238E27FC236}">
                <a16:creationId xmlns:a16="http://schemas.microsoft.com/office/drawing/2014/main" id="{1F91E305-EAE1-1B83-744C-21E1EF3D4FA5}"/>
              </a:ext>
            </a:extLst>
          </p:cNvPr>
          <p:cNvGraphicFramePr>
            <a:graphicFrameLocks/>
          </p:cNvGraphicFramePr>
          <p:nvPr>
            <p:extLst>
              <p:ext uri="{D42A27DB-BD31-4B8C-83A1-F6EECF244321}">
                <p14:modId xmlns:p14="http://schemas.microsoft.com/office/powerpoint/2010/main" val="2707622045"/>
              </p:ext>
            </p:extLst>
          </p:nvPr>
        </p:nvGraphicFramePr>
        <p:xfrm>
          <a:off x="8729627" y="3323541"/>
          <a:ext cx="2401487" cy="2986809"/>
        </p:xfrm>
        <a:graphic>
          <a:graphicData uri="http://schemas.openxmlformats.org/drawingml/2006/chart">
            <c:chart xmlns:c="http://schemas.openxmlformats.org/drawingml/2006/chart" xmlns:r="http://schemas.openxmlformats.org/officeDocument/2006/relationships" r:id="rId2"/>
          </a:graphicData>
        </a:graphic>
      </p:graphicFrame>
      <p:pic>
        <p:nvPicPr>
          <p:cNvPr id="10" name="Graphic 9" descr="Vergrootglas met effen opvulling">
            <a:extLst>
              <a:ext uri="{FF2B5EF4-FFF2-40B4-BE49-F238E27FC236}">
                <a16:creationId xmlns:a16="http://schemas.microsoft.com/office/drawing/2014/main" id="{BCAB1BB0-816A-7C53-7DE6-254A787CDB0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529864" y="2815664"/>
            <a:ext cx="331093" cy="331093"/>
          </a:xfrm>
          <a:prstGeom prst="rect">
            <a:avLst/>
          </a:prstGeom>
        </p:spPr>
      </p:pic>
      <p:pic>
        <p:nvPicPr>
          <p:cNvPr id="11" name="Graphic 10" descr="Vergrootglas met effen opvulling">
            <a:extLst>
              <a:ext uri="{FF2B5EF4-FFF2-40B4-BE49-F238E27FC236}">
                <a16:creationId xmlns:a16="http://schemas.microsoft.com/office/drawing/2014/main" id="{ABA89D1D-A3CB-B987-7B4C-FF49711C2B4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088877" y="2071624"/>
            <a:ext cx="331093" cy="331093"/>
          </a:xfrm>
          <a:prstGeom prst="rect">
            <a:avLst/>
          </a:prstGeom>
        </p:spPr>
      </p:pic>
      <p:pic>
        <p:nvPicPr>
          <p:cNvPr id="13" name="Graphic 12" descr="Chatten met effen opvulling">
            <a:extLst>
              <a:ext uri="{FF2B5EF4-FFF2-40B4-BE49-F238E27FC236}">
                <a16:creationId xmlns:a16="http://schemas.microsoft.com/office/drawing/2014/main" id="{2DDCF77D-36A6-8A29-C182-C310A175214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449719" y="2484571"/>
            <a:ext cx="331093" cy="331093"/>
          </a:xfrm>
          <a:prstGeom prst="rect">
            <a:avLst/>
          </a:prstGeom>
        </p:spPr>
      </p:pic>
      <p:pic>
        <p:nvPicPr>
          <p:cNvPr id="16" name="Graphic 15" descr="Open boek met effen opvulling">
            <a:extLst>
              <a:ext uri="{FF2B5EF4-FFF2-40B4-BE49-F238E27FC236}">
                <a16:creationId xmlns:a16="http://schemas.microsoft.com/office/drawing/2014/main" id="{05C53D93-701F-5F4B-4DD9-70ED14984C9D}"/>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flipH="1">
            <a:off x="4576735" y="3585136"/>
            <a:ext cx="334995" cy="334995"/>
          </a:xfrm>
          <a:prstGeom prst="rect">
            <a:avLst/>
          </a:prstGeom>
        </p:spPr>
      </p:pic>
      <p:pic>
        <p:nvPicPr>
          <p:cNvPr id="17" name="Graphic 16" descr="Open boek met effen opvulling">
            <a:extLst>
              <a:ext uri="{FF2B5EF4-FFF2-40B4-BE49-F238E27FC236}">
                <a16:creationId xmlns:a16="http://schemas.microsoft.com/office/drawing/2014/main" id="{4C9BB90C-053C-A88A-679D-147E69CD4554}"/>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flipH="1">
            <a:off x="7466980" y="3920841"/>
            <a:ext cx="334995" cy="334995"/>
          </a:xfrm>
          <a:prstGeom prst="rect">
            <a:avLst/>
          </a:prstGeom>
        </p:spPr>
      </p:pic>
      <p:pic>
        <p:nvPicPr>
          <p:cNvPr id="14" name="Afbeelding 13" descr="Afbeelding met Lettertype, cirkel, logo&#10;&#10;Door AI gegenereerde inhoud is mogelijk onjuist.">
            <a:extLst>
              <a:ext uri="{FF2B5EF4-FFF2-40B4-BE49-F238E27FC236}">
                <a16:creationId xmlns:a16="http://schemas.microsoft.com/office/drawing/2014/main" id="{A2D86818-66CA-87ED-B5AC-776A5A89F60A}"/>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807017" y="5508344"/>
            <a:ext cx="1179466" cy="1179466"/>
          </a:xfrm>
          <a:prstGeom prst="rect">
            <a:avLst/>
          </a:prstGeom>
          <a:ln>
            <a:noFill/>
          </a:ln>
          <a:effectLst>
            <a:outerShdw blurRad="292100" dist="139700" dir="2700000" algn="tl" rotWithShape="0">
              <a:srgbClr val="333333">
                <a:alpha val="65000"/>
              </a:srgbClr>
            </a:outerShdw>
          </a:effectLst>
        </p:spPr>
      </p:pic>
      <p:pic>
        <p:nvPicPr>
          <p:cNvPr id="6" name="Graphic 5" descr="Chatten met effen opvulling">
            <a:extLst>
              <a:ext uri="{FF2B5EF4-FFF2-40B4-BE49-F238E27FC236}">
                <a16:creationId xmlns:a16="http://schemas.microsoft.com/office/drawing/2014/main" id="{C9FBACC7-5F57-DF30-618A-DBAD03B91DB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398534" y="3214593"/>
            <a:ext cx="331093" cy="331093"/>
          </a:xfrm>
          <a:prstGeom prst="rect">
            <a:avLst/>
          </a:prstGeom>
        </p:spPr>
      </p:pic>
    </p:spTree>
    <p:extLst>
      <p:ext uri="{BB962C8B-B14F-4D97-AF65-F5344CB8AC3E}">
        <p14:creationId xmlns:p14="http://schemas.microsoft.com/office/powerpoint/2010/main" val="4797844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D760B6-5874-00A8-7A44-EF7DBA5ECC24}"/>
            </a:ext>
          </a:extLst>
        </p:cNvPr>
        <p:cNvGrpSpPr/>
        <p:nvPr/>
      </p:nvGrpSpPr>
      <p:grpSpPr>
        <a:xfrm>
          <a:off x="0" y="0"/>
          <a:ext cx="0" cy="0"/>
          <a:chOff x="0" y="0"/>
          <a:chExt cx="0" cy="0"/>
        </a:xfrm>
      </p:grpSpPr>
      <p:sp>
        <p:nvSpPr>
          <p:cNvPr id="2" name="Tijdelijke aanduiding voor afbeelding 1">
            <a:extLst>
              <a:ext uri="{FF2B5EF4-FFF2-40B4-BE49-F238E27FC236}">
                <a16:creationId xmlns:a16="http://schemas.microsoft.com/office/drawing/2014/main" id="{38E3EC20-346D-DF0C-22CC-6030D91D6000}"/>
              </a:ext>
            </a:extLst>
          </p:cNvPr>
          <p:cNvSpPr>
            <a:spLocks noGrp="1"/>
          </p:cNvSpPr>
          <p:nvPr>
            <p:ph type="pic" sz="quarter" idx="10"/>
          </p:nvPr>
        </p:nvSpPr>
        <p:spPr/>
        <p:txBody>
          <a:bodyPr/>
          <a:lstStyle/>
          <a:p>
            <a:endParaRPr lang="nl-NL" dirty="0"/>
          </a:p>
        </p:txBody>
      </p:sp>
      <p:sp>
        <p:nvSpPr>
          <p:cNvPr id="3" name="Titel 2">
            <a:extLst>
              <a:ext uri="{FF2B5EF4-FFF2-40B4-BE49-F238E27FC236}">
                <a16:creationId xmlns:a16="http://schemas.microsoft.com/office/drawing/2014/main" id="{63AE3117-F057-92BA-5C41-798AD66CF076}"/>
              </a:ext>
            </a:extLst>
          </p:cNvPr>
          <p:cNvSpPr>
            <a:spLocks noGrp="1"/>
          </p:cNvSpPr>
          <p:nvPr>
            <p:ph type="ctrTitle"/>
          </p:nvPr>
        </p:nvSpPr>
        <p:spPr>
          <a:xfrm>
            <a:off x="-1" y="1224535"/>
            <a:ext cx="6264613" cy="1468660"/>
          </a:xfrm>
        </p:spPr>
        <p:txBody>
          <a:bodyPr>
            <a:normAutofit fontScale="90000"/>
          </a:bodyPr>
          <a:lstStyle/>
          <a:p>
            <a:r>
              <a:rPr lang="nl-NL" dirty="0"/>
              <a:t>Vooruitblik: </a:t>
            </a:r>
            <a:br>
              <a:rPr lang="nl-NL" dirty="0"/>
            </a:br>
            <a:r>
              <a:rPr lang="nl-NL" dirty="0"/>
              <a:t>Evenementenkalender 2025</a:t>
            </a:r>
          </a:p>
        </p:txBody>
      </p:sp>
      <p:sp>
        <p:nvSpPr>
          <p:cNvPr id="4" name="Tekstvak 3">
            <a:extLst>
              <a:ext uri="{FF2B5EF4-FFF2-40B4-BE49-F238E27FC236}">
                <a16:creationId xmlns:a16="http://schemas.microsoft.com/office/drawing/2014/main" id="{CB731F0D-AEC3-BED3-0082-11D8973C7CD4}"/>
              </a:ext>
            </a:extLst>
          </p:cNvPr>
          <p:cNvSpPr txBox="1"/>
          <p:nvPr/>
        </p:nvSpPr>
        <p:spPr>
          <a:xfrm>
            <a:off x="2963693" y="3917730"/>
            <a:ext cx="6264614" cy="2339102"/>
          </a:xfrm>
          <a:prstGeom prst="rect">
            <a:avLst/>
          </a:prstGeom>
          <a:noFill/>
          <a:ln>
            <a:solidFill>
              <a:schemeClr val="bg1"/>
            </a:solidFill>
          </a:ln>
        </p:spPr>
        <p:txBody>
          <a:bodyPr wrap="square" rtlCol="0">
            <a:spAutoFit/>
          </a:bodyPr>
          <a:lstStyle/>
          <a:p>
            <a:r>
              <a:rPr lang="nl-NL" sz="1600" b="1" dirty="0">
                <a:solidFill>
                  <a:schemeClr val="bg1"/>
                </a:solidFill>
              </a:rPr>
              <a:t>19 maart 2025: Update raad Programma Vizier op de Toekomst </a:t>
            </a:r>
          </a:p>
          <a:p>
            <a:r>
              <a:rPr lang="nl-NL" sz="1600" b="1" dirty="0">
                <a:solidFill>
                  <a:schemeClr val="bg1"/>
                </a:solidFill>
              </a:rPr>
              <a:t>1 april 2025: Brede Bijeenkomst Maatschappelijke Partners</a:t>
            </a:r>
          </a:p>
          <a:p>
            <a:r>
              <a:rPr lang="nl-NL" sz="1600" b="1" dirty="0">
                <a:solidFill>
                  <a:schemeClr val="bg1"/>
                </a:solidFill>
              </a:rPr>
              <a:t>10 april 2025: Bijeenkomst Sociaal Domein Jeugd en Wmo (intern)</a:t>
            </a:r>
          </a:p>
          <a:p>
            <a:r>
              <a:rPr lang="nl-NL" sz="1600" b="1" dirty="0">
                <a:solidFill>
                  <a:schemeClr val="bg1"/>
                </a:solidFill>
              </a:rPr>
              <a:t>16 april 2025: Voorbereidende bijeenkomst Strategische Visie</a:t>
            </a:r>
          </a:p>
          <a:p>
            <a:endParaRPr lang="nl-NL" sz="1600" b="1" dirty="0">
              <a:solidFill>
                <a:schemeClr val="bg1"/>
              </a:solidFill>
            </a:endParaRPr>
          </a:p>
          <a:p>
            <a:r>
              <a:rPr lang="nl-NL" sz="1600" b="1" dirty="0">
                <a:solidFill>
                  <a:schemeClr val="bg1"/>
                </a:solidFill>
              </a:rPr>
              <a:t>Medio april 2025: Voortgangsbrief Sociaal Domein Q1</a:t>
            </a:r>
          </a:p>
          <a:p>
            <a:r>
              <a:rPr lang="nl-NL" sz="1600" b="1" dirty="0">
                <a:solidFill>
                  <a:schemeClr val="bg1"/>
                </a:solidFill>
              </a:rPr>
              <a:t>Medio juli 2025: Voortgangsbrief Sociaal Domein Q2</a:t>
            </a:r>
          </a:p>
          <a:p>
            <a:r>
              <a:rPr lang="nl-NL" sz="1600" b="1" dirty="0">
                <a:solidFill>
                  <a:schemeClr val="bg1"/>
                </a:solidFill>
              </a:rPr>
              <a:t>Medio september 2025: Besluitvorming raad Strategische Visie</a:t>
            </a:r>
          </a:p>
          <a:p>
            <a:r>
              <a:rPr lang="nl-NL" sz="1600" b="1" dirty="0">
                <a:solidFill>
                  <a:schemeClr val="bg1"/>
                </a:solidFill>
              </a:rPr>
              <a:t>Medio oktober 2025: Voortgangsbrief Sociaal Domein Q3 </a:t>
            </a:r>
          </a:p>
        </p:txBody>
      </p:sp>
    </p:spTree>
    <p:extLst>
      <p:ext uri="{BB962C8B-B14F-4D97-AF65-F5344CB8AC3E}">
        <p14:creationId xmlns:p14="http://schemas.microsoft.com/office/powerpoint/2010/main" val="31423426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8CC3E9-2CB8-6F98-16D3-922A528DD4E1}"/>
            </a:ext>
          </a:extLst>
        </p:cNvPr>
        <p:cNvGrpSpPr/>
        <p:nvPr/>
      </p:nvGrpSpPr>
      <p:grpSpPr>
        <a:xfrm>
          <a:off x="0" y="0"/>
          <a:ext cx="0" cy="0"/>
          <a:chOff x="0" y="0"/>
          <a:chExt cx="0" cy="0"/>
        </a:xfrm>
      </p:grpSpPr>
      <p:sp>
        <p:nvSpPr>
          <p:cNvPr id="2" name="Tijdelijke aanduiding voor afbeelding 1">
            <a:extLst>
              <a:ext uri="{FF2B5EF4-FFF2-40B4-BE49-F238E27FC236}">
                <a16:creationId xmlns:a16="http://schemas.microsoft.com/office/drawing/2014/main" id="{96E5B346-668D-782F-73DC-D92264C7A5AF}"/>
              </a:ext>
            </a:extLst>
          </p:cNvPr>
          <p:cNvSpPr>
            <a:spLocks noGrp="1"/>
          </p:cNvSpPr>
          <p:nvPr>
            <p:ph type="pic" sz="quarter" idx="10"/>
          </p:nvPr>
        </p:nvSpPr>
        <p:spPr/>
        <p:txBody>
          <a:bodyPr/>
          <a:lstStyle/>
          <a:p>
            <a:endParaRPr lang="nl-NL" dirty="0"/>
          </a:p>
        </p:txBody>
      </p:sp>
      <p:sp>
        <p:nvSpPr>
          <p:cNvPr id="3" name="Titel 2">
            <a:extLst>
              <a:ext uri="{FF2B5EF4-FFF2-40B4-BE49-F238E27FC236}">
                <a16:creationId xmlns:a16="http://schemas.microsoft.com/office/drawing/2014/main" id="{3CB795B6-15C5-B2DF-2E38-FE4E632DE482}"/>
              </a:ext>
            </a:extLst>
          </p:cNvPr>
          <p:cNvSpPr>
            <a:spLocks noGrp="1"/>
          </p:cNvSpPr>
          <p:nvPr>
            <p:ph type="ctrTitle"/>
          </p:nvPr>
        </p:nvSpPr>
        <p:spPr/>
        <p:txBody>
          <a:bodyPr>
            <a:normAutofit fontScale="90000"/>
          </a:bodyPr>
          <a:lstStyle/>
          <a:p>
            <a:r>
              <a:rPr lang="nl-NL" dirty="0"/>
              <a:t>Deskundigencommissie</a:t>
            </a:r>
            <a:br>
              <a:rPr lang="nl-NL" dirty="0"/>
            </a:br>
            <a:r>
              <a:rPr lang="nl-NL" dirty="0"/>
              <a:t>Van Ark</a:t>
            </a:r>
            <a:br>
              <a:rPr lang="nl-NL" dirty="0"/>
            </a:br>
            <a:endParaRPr lang="nl-NL" dirty="0"/>
          </a:p>
        </p:txBody>
      </p:sp>
    </p:spTree>
    <p:extLst>
      <p:ext uri="{BB962C8B-B14F-4D97-AF65-F5344CB8AC3E}">
        <p14:creationId xmlns:p14="http://schemas.microsoft.com/office/powerpoint/2010/main" val="93367233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4A1452-8BF9-94B4-EC10-D2CF81D8AA80}"/>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1F51A4EB-CA17-ACD9-7E17-A0025CE67698}"/>
              </a:ext>
            </a:extLst>
          </p:cNvPr>
          <p:cNvSpPr>
            <a:spLocks noGrp="1"/>
          </p:cNvSpPr>
          <p:nvPr>
            <p:ph type="title"/>
          </p:nvPr>
        </p:nvSpPr>
        <p:spPr>
          <a:xfrm>
            <a:off x="554131" y="530946"/>
            <a:ext cx="10044382" cy="632233"/>
          </a:xfrm>
        </p:spPr>
        <p:txBody>
          <a:bodyPr/>
          <a:lstStyle/>
          <a:p>
            <a:r>
              <a:rPr lang="nl-NL" dirty="0"/>
              <a:t>Deskundigencommissie van Ark</a:t>
            </a:r>
          </a:p>
        </p:txBody>
      </p:sp>
      <p:sp>
        <p:nvSpPr>
          <p:cNvPr id="4" name="Tijdelijke aanduiding voor tekst 3">
            <a:extLst>
              <a:ext uri="{FF2B5EF4-FFF2-40B4-BE49-F238E27FC236}">
                <a16:creationId xmlns:a16="http://schemas.microsoft.com/office/drawing/2014/main" id="{6F8590A3-36E1-0CE7-D324-F0D4BFA1A97D}"/>
              </a:ext>
            </a:extLst>
          </p:cNvPr>
          <p:cNvSpPr>
            <a:spLocks noGrp="1"/>
          </p:cNvSpPr>
          <p:nvPr>
            <p:ph type="body" sz="quarter" idx="12"/>
          </p:nvPr>
        </p:nvSpPr>
        <p:spPr/>
        <p:txBody>
          <a:bodyPr>
            <a:normAutofit/>
          </a:bodyPr>
          <a:lstStyle/>
          <a:p>
            <a:pPr algn="ctr"/>
            <a:r>
              <a:rPr lang="nl-NL" dirty="0"/>
              <a:t>Samenvatting ‘Groeipijn’ – 30 januari 2025</a:t>
            </a:r>
          </a:p>
        </p:txBody>
      </p:sp>
      <p:sp>
        <p:nvSpPr>
          <p:cNvPr id="6" name="Tijdelijke aanduiding voor tekst 5">
            <a:extLst>
              <a:ext uri="{FF2B5EF4-FFF2-40B4-BE49-F238E27FC236}">
                <a16:creationId xmlns:a16="http://schemas.microsoft.com/office/drawing/2014/main" id="{B42CA6B8-41D4-EB0F-19E7-34348BAD2D3E}"/>
              </a:ext>
            </a:extLst>
          </p:cNvPr>
          <p:cNvSpPr>
            <a:spLocks noGrp="1"/>
          </p:cNvSpPr>
          <p:nvPr>
            <p:ph type="body" sz="quarter" idx="11"/>
          </p:nvPr>
        </p:nvSpPr>
        <p:spPr>
          <a:xfrm>
            <a:off x="539750" y="1782415"/>
            <a:ext cx="5377707" cy="2274014"/>
          </a:xfrm>
        </p:spPr>
        <p:txBody>
          <a:bodyPr/>
          <a:lstStyle/>
          <a:p>
            <a:pPr marL="400050" indent="-400050">
              <a:buFont typeface="+mj-lt"/>
              <a:buAutoNum type="romanUcPeriod"/>
            </a:pPr>
            <a:r>
              <a:rPr lang="nl-NL" dirty="0"/>
              <a:t>Stremming Hervormingsagenda Jeugd:</a:t>
            </a:r>
          </a:p>
          <a:p>
            <a:pPr marL="857250" lvl="1" indent="-400050">
              <a:buFont typeface="+mj-lt"/>
              <a:buAutoNum type="alphaLcPeriod"/>
            </a:pPr>
            <a:r>
              <a:rPr lang="nl-NL" dirty="0"/>
              <a:t>Beperkte aanpak en onduidelijkheid over besparingen</a:t>
            </a:r>
          </a:p>
          <a:p>
            <a:pPr marL="857250" lvl="1" indent="-400050">
              <a:buFont typeface="+mj-lt"/>
              <a:buAutoNum type="alphaLcPeriod"/>
            </a:pPr>
            <a:r>
              <a:rPr lang="nl-NL" dirty="0"/>
              <a:t>Gebrek aan doorzettingsmacht</a:t>
            </a:r>
          </a:p>
          <a:p>
            <a:pPr marL="857250" lvl="1" indent="-400050">
              <a:buFont typeface="+mj-lt"/>
              <a:buAutoNum type="alphaLcPeriod"/>
            </a:pPr>
            <a:r>
              <a:rPr lang="nl-NL" dirty="0"/>
              <a:t>Besparingen te ambitieus in omvang en tijdpad</a:t>
            </a:r>
          </a:p>
          <a:p>
            <a:pPr marL="857250" lvl="1" indent="-400050">
              <a:buFont typeface="+mj-lt"/>
              <a:buAutoNum type="alphaLcPeriod"/>
            </a:pPr>
            <a:r>
              <a:rPr lang="nl-NL" dirty="0"/>
              <a:t>Toegenomen beroep op Jeugdhulp </a:t>
            </a:r>
            <a:r>
              <a:rPr lang="nl-NL" sz="900" dirty="0"/>
              <a:t>(</a:t>
            </a:r>
            <a:r>
              <a:rPr lang="nl-NL" sz="900" dirty="0" err="1"/>
              <a:t>oa</a:t>
            </a:r>
            <a:r>
              <a:rPr lang="nl-NL" sz="900" dirty="0"/>
              <a:t>. door onvoldoende </a:t>
            </a:r>
            <a:r>
              <a:rPr lang="nl-NL" sz="900" dirty="0" err="1"/>
              <a:t>domeinoverstijgende</a:t>
            </a:r>
            <a:r>
              <a:rPr lang="nl-NL" sz="900" dirty="0"/>
              <a:t> aanpak)</a:t>
            </a:r>
          </a:p>
          <a:p>
            <a:pPr marL="400050" indent="-400050">
              <a:buFont typeface="+mj-lt"/>
              <a:buAutoNum type="romanUcPeriod"/>
            </a:pPr>
            <a:endParaRPr lang="nl-NL" dirty="0"/>
          </a:p>
          <a:p>
            <a:pPr marL="0" indent="0">
              <a:buNone/>
            </a:pPr>
            <a:endParaRPr lang="nl-NL" dirty="0"/>
          </a:p>
        </p:txBody>
      </p:sp>
      <p:cxnSp>
        <p:nvCxnSpPr>
          <p:cNvPr id="8" name="Rechte verbindingslijn 7">
            <a:extLst>
              <a:ext uri="{FF2B5EF4-FFF2-40B4-BE49-F238E27FC236}">
                <a16:creationId xmlns:a16="http://schemas.microsoft.com/office/drawing/2014/main" id="{E9A9CC05-A800-5CA2-E482-49ACBD6DD125}"/>
              </a:ext>
            </a:extLst>
          </p:cNvPr>
          <p:cNvCxnSpPr/>
          <p:nvPr/>
        </p:nvCxnSpPr>
        <p:spPr>
          <a:xfrm>
            <a:off x="5917458" y="1782415"/>
            <a:ext cx="0" cy="4351338"/>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Rechte verbindingslijn 9">
            <a:extLst>
              <a:ext uri="{FF2B5EF4-FFF2-40B4-BE49-F238E27FC236}">
                <a16:creationId xmlns:a16="http://schemas.microsoft.com/office/drawing/2014/main" id="{2A307040-BDD2-D963-F0A2-FF5B40D25DC3}"/>
              </a:ext>
            </a:extLst>
          </p:cNvPr>
          <p:cNvCxnSpPr/>
          <p:nvPr/>
        </p:nvCxnSpPr>
        <p:spPr>
          <a:xfrm>
            <a:off x="554131" y="4056433"/>
            <a:ext cx="10814318" cy="0"/>
          </a:xfrm>
          <a:prstGeom prst="line">
            <a:avLst/>
          </a:prstGeom>
        </p:spPr>
        <p:style>
          <a:lnRef idx="1">
            <a:schemeClr val="accent1"/>
          </a:lnRef>
          <a:fillRef idx="0">
            <a:schemeClr val="accent1"/>
          </a:fillRef>
          <a:effectRef idx="0">
            <a:schemeClr val="accent1"/>
          </a:effectRef>
          <a:fontRef idx="minor">
            <a:schemeClr val="tx1"/>
          </a:fontRef>
        </p:style>
      </p:cxnSp>
      <p:sp>
        <p:nvSpPr>
          <p:cNvPr id="11" name="Rechthoek 10">
            <a:extLst>
              <a:ext uri="{FF2B5EF4-FFF2-40B4-BE49-F238E27FC236}">
                <a16:creationId xmlns:a16="http://schemas.microsoft.com/office/drawing/2014/main" id="{7A4C219D-3883-FEAF-9FF4-948CC2374FAD}"/>
              </a:ext>
            </a:extLst>
          </p:cNvPr>
          <p:cNvSpPr/>
          <p:nvPr/>
        </p:nvSpPr>
        <p:spPr>
          <a:xfrm>
            <a:off x="539482" y="1782415"/>
            <a:ext cx="10828967" cy="4351338"/>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2" name="Tijdelijke aanduiding voor tekst 5">
            <a:extLst>
              <a:ext uri="{FF2B5EF4-FFF2-40B4-BE49-F238E27FC236}">
                <a16:creationId xmlns:a16="http://schemas.microsoft.com/office/drawing/2014/main" id="{9C074505-0A3C-EF03-9AD0-D363E00B90A6}"/>
              </a:ext>
            </a:extLst>
          </p:cNvPr>
          <p:cNvSpPr txBox="1">
            <a:spLocks/>
          </p:cNvSpPr>
          <p:nvPr/>
        </p:nvSpPr>
        <p:spPr>
          <a:xfrm>
            <a:off x="5931838" y="1782415"/>
            <a:ext cx="5377707" cy="2274014"/>
          </a:xfrm>
          <a:prstGeom prst="rect">
            <a:avLst/>
          </a:prstGeom>
        </p:spPr>
        <p:txBody>
          <a:bodyPr vert="horz" lIns="0" tIns="0" rIns="0" bIns="0" rtlCol="0">
            <a:normAutofit/>
          </a:bodyPr>
          <a:lstStyle>
            <a:lvl1pPr marL="285750" indent="-285750" algn="l" defTabSz="914400" rtl="0" eaLnBrk="1" latinLnBrk="0" hangingPunct="1">
              <a:lnSpc>
                <a:spcPct val="90000"/>
              </a:lnSpc>
              <a:spcBef>
                <a:spcPts val="1000"/>
              </a:spcBef>
              <a:buClr>
                <a:srgbClr val="009C8B"/>
              </a:buClr>
              <a:buFont typeface="Arial" panose="020B0604020202020204" pitchFamily="34" charset="0"/>
              <a:buChar char="•"/>
              <a:defRPr sz="1800" kern="1200">
                <a:solidFill>
                  <a:schemeClr val="tx1"/>
                </a:solidFill>
                <a:latin typeface="+mn-lt"/>
                <a:ea typeface="+mn-ea"/>
                <a:cs typeface="+mn-cs"/>
              </a:defRPr>
            </a:lvl1pPr>
            <a:lvl2pPr marL="742950" indent="-285750" algn="l" defTabSz="914400" rtl="0" eaLnBrk="1" latinLnBrk="0" hangingPunct="1">
              <a:lnSpc>
                <a:spcPct val="90000"/>
              </a:lnSpc>
              <a:spcBef>
                <a:spcPts val="500"/>
              </a:spcBef>
              <a:buClr>
                <a:srgbClr val="009C8B"/>
              </a:buClr>
              <a:buFont typeface="Arial" panose="020B0604020202020204" pitchFamily="34" charset="0"/>
              <a:buChar char="•"/>
              <a:defRPr sz="1600" kern="1200">
                <a:solidFill>
                  <a:schemeClr val="tx1"/>
                </a:solidFill>
                <a:latin typeface="+mn-lt"/>
                <a:ea typeface="+mn-ea"/>
                <a:cs typeface="+mn-cs"/>
              </a:defRPr>
            </a:lvl2pPr>
            <a:lvl3pPr marL="1200150" indent="-285750" algn="l" defTabSz="914400" rtl="0" eaLnBrk="1" latinLnBrk="0" hangingPunct="1">
              <a:lnSpc>
                <a:spcPct val="90000"/>
              </a:lnSpc>
              <a:spcBef>
                <a:spcPts val="500"/>
              </a:spcBef>
              <a:buClr>
                <a:srgbClr val="009C8B"/>
              </a:buClr>
              <a:buFont typeface="Arial" panose="020B0604020202020204" pitchFamily="34" charset="0"/>
              <a:buChar char="•"/>
              <a:defRPr sz="1400" kern="1200">
                <a:solidFill>
                  <a:schemeClr val="tx1"/>
                </a:solidFill>
                <a:latin typeface="+mn-lt"/>
                <a:ea typeface="+mn-ea"/>
                <a:cs typeface="+mn-cs"/>
              </a:defRPr>
            </a:lvl3pPr>
            <a:lvl4pPr marL="1543050" indent="-171450" algn="l" defTabSz="914400" rtl="0" eaLnBrk="1" latinLnBrk="0" hangingPunct="1">
              <a:lnSpc>
                <a:spcPct val="90000"/>
              </a:lnSpc>
              <a:spcBef>
                <a:spcPts val="500"/>
              </a:spcBef>
              <a:buClr>
                <a:srgbClr val="009C8B"/>
              </a:buClr>
              <a:buFont typeface="Arial" panose="020B0604020202020204" pitchFamily="34" charset="0"/>
              <a:buChar char="•"/>
              <a:defRPr sz="1200" kern="1200">
                <a:solidFill>
                  <a:schemeClr val="tx1"/>
                </a:solidFill>
                <a:latin typeface="+mn-lt"/>
                <a:ea typeface="+mn-ea"/>
                <a:cs typeface="+mn-cs"/>
              </a:defRPr>
            </a:lvl4pPr>
            <a:lvl5pPr marL="2000250" indent="-171450" algn="l" defTabSz="914400" rtl="0" eaLnBrk="1" latinLnBrk="0" hangingPunct="1">
              <a:lnSpc>
                <a:spcPct val="90000"/>
              </a:lnSpc>
              <a:spcBef>
                <a:spcPts val="500"/>
              </a:spcBef>
              <a:buClr>
                <a:srgbClr val="009C8B"/>
              </a:buClr>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00050" indent="-400050">
              <a:buFont typeface="+mj-lt"/>
              <a:buAutoNum type="romanUcPeriod" startAt="2"/>
            </a:pPr>
            <a:r>
              <a:rPr lang="nl-NL" dirty="0"/>
              <a:t>Financiële kramp:</a:t>
            </a:r>
          </a:p>
          <a:p>
            <a:pPr marL="857250" lvl="1" indent="-400050">
              <a:buFont typeface="+mj-lt"/>
              <a:buAutoNum type="alphaLcPeriod"/>
            </a:pPr>
            <a:r>
              <a:rPr lang="nl-NL" dirty="0"/>
              <a:t>€1 miljard als zwaard van </a:t>
            </a:r>
            <a:r>
              <a:rPr lang="nl-NL" dirty="0" err="1"/>
              <a:t>Damocles</a:t>
            </a:r>
            <a:endParaRPr lang="nl-NL" dirty="0"/>
          </a:p>
          <a:p>
            <a:pPr marL="857250" lvl="1" indent="-400050">
              <a:buFont typeface="+mj-lt"/>
              <a:buAutoNum type="alphaLcPeriod"/>
            </a:pPr>
            <a:r>
              <a:rPr lang="nl-NL" dirty="0"/>
              <a:t>Aangetoond tekort in 2023 en 2024 </a:t>
            </a:r>
            <a:r>
              <a:rPr lang="nl-NL" sz="900" dirty="0"/>
              <a:t>(resp. 628 en 828 miljoen)</a:t>
            </a:r>
            <a:endParaRPr lang="nl-NL" dirty="0"/>
          </a:p>
          <a:p>
            <a:pPr marL="857250" lvl="1" indent="-400050">
              <a:buFont typeface="+mj-lt"/>
              <a:buAutoNum type="alphaLcPeriod"/>
            </a:pPr>
            <a:r>
              <a:rPr lang="nl-NL" dirty="0"/>
              <a:t>Innovatie en niet-wettige taken vallen als eerst van het bordje</a:t>
            </a:r>
          </a:p>
          <a:p>
            <a:pPr marL="457200" lvl="1" indent="0">
              <a:buNone/>
            </a:pPr>
            <a:endParaRPr lang="nl-NL" dirty="0"/>
          </a:p>
          <a:p>
            <a:pPr marL="0" indent="0">
              <a:buFont typeface="Arial" panose="020B0604020202020204" pitchFamily="34" charset="0"/>
              <a:buNone/>
            </a:pPr>
            <a:endParaRPr lang="nl-NL" dirty="0"/>
          </a:p>
        </p:txBody>
      </p:sp>
      <p:sp>
        <p:nvSpPr>
          <p:cNvPr id="13" name="Tijdelijke aanduiding voor tekst 5">
            <a:extLst>
              <a:ext uri="{FF2B5EF4-FFF2-40B4-BE49-F238E27FC236}">
                <a16:creationId xmlns:a16="http://schemas.microsoft.com/office/drawing/2014/main" id="{564A48D6-8D62-CAAE-922B-AD5E1E19132D}"/>
              </a:ext>
            </a:extLst>
          </p:cNvPr>
          <p:cNvSpPr txBox="1">
            <a:spLocks/>
          </p:cNvSpPr>
          <p:nvPr/>
        </p:nvSpPr>
        <p:spPr>
          <a:xfrm>
            <a:off x="546941" y="4056429"/>
            <a:ext cx="5377707" cy="2274014"/>
          </a:xfrm>
          <a:prstGeom prst="rect">
            <a:avLst/>
          </a:prstGeom>
        </p:spPr>
        <p:txBody>
          <a:bodyPr vert="horz" lIns="0" tIns="0" rIns="0" bIns="0" rtlCol="0">
            <a:normAutofit/>
          </a:bodyPr>
          <a:lstStyle>
            <a:lvl1pPr marL="285750" indent="-285750" algn="l" defTabSz="914400" rtl="0" eaLnBrk="1" latinLnBrk="0" hangingPunct="1">
              <a:lnSpc>
                <a:spcPct val="90000"/>
              </a:lnSpc>
              <a:spcBef>
                <a:spcPts val="1000"/>
              </a:spcBef>
              <a:buClr>
                <a:srgbClr val="009C8B"/>
              </a:buClr>
              <a:buFont typeface="Arial" panose="020B0604020202020204" pitchFamily="34" charset="0"/>
              <a:buChar char="•"/>
              <a:defRPr sz="1800" kern="1200">
                <a:solidFill>
                  <a:schemeClr val="tx1"/>
                </a:solidFill>
                <a:latin typeface="+mn-lt"/>
                <a:ea typeface="+mn-ea"/>
                <a:cs typeface="+mn-cs"/>
              </a:defRPr>
            </a:lvl1pPr>
            <a:lvl2pPr marL="742950" indent="-285750" algn="l" defTabSz="914400" rtl="0" eaLnBrk="1" latinLnBrk="0" hangingPunct="1">
              <a:lnSpc>
                <a:spcPct val="90000"/>
              </a:lnSpc>
              <a:spcBef>
                <a:spcPts val="500"/>
              </a:spcBef>
              <a:buClr>
                <a:srgbClr val="009C8B"/>
              </a:buClr>
              <a:buFont typeface="Arial" panose="020B0604020202020204" pitchFamily="34" charset="0"/>
              <a:buChar char="•"/>
              <a:defRPr sz="1600" kern="1200">
                <a:solidFill>
                  <a:schemeClr val="tx1"/>
                </a:solidFill>
                <a:latin typeface="+mn-lt"/>
                <a:ea typeface="+mn-ea"/>
                <a:cs typeface="+mn-cs"/>
              </a:defRPr>
            </a:lvl2pPr>
            <a:lvl3pPr marL="1200150" indent="-285750" algn="l" defTabSz="914400" rtl="0" eaLnBrk="1" latinLnBrk="0" hangingPunct="1">
              <a:lnSpc>
                <a:spcPct val="90000"/>
              </a:lnSpc>
              <a:spcBef>
                <a:spcPts val="500"/>
              </a:spcBef>
              <a:buClr>
                <a:srgbClr val="009C8B"/>
              </a:buClr>
              <a:buFont typeface="Arial" panose="020B0604020202020204" pitchFamily="34" charset="0"/>
              <a:buChar char="•"/>
              <a:defRPr sz="1400" kern="1200">
                <a:solidFill>
                  <a:schemeClr val="tx1"/>
                </a:solidFill>
                <a:latin typeface="+mn-lt"/>
                <a:ea typeface="+mn-ea"/>
                <a:cs typeface="+mn-cs"/>
              </a:defRPr>
            </a:lvl3pPr>
            <a:lvl4pPr marL="1543050" indent="-171450" algn="l" defTabSz="914400" rtl="0" eaLnBrk="1" latinLnBrk="0" hangingPunct="1">
              <a:lnSpc>
                <a:spcPct val="90000"/>
              </a:lnSpc>
              <a:spcBef>
                <a:spcPts val="500"/>
              </a:spcBef>
              <a:buClr>
                <a:srgbClr val="009C8B"/>
              </a:buClr>
              <a:buFont typeface="Arial" panose="020B0604020202020204" pitchFamily="34" charset="0"/>
              <a:buChar char="•"/>
              <a:defRPr sz="1200" kern="1200">
                <a:solidFill>
                  <a:schemeClr val="tx1"/>
                </a:solidFill>
                <a:latin typeface="+mn-lt"/>
                <a:ea typeface="+mn-ea"/>
                <a:cs typeface="+mn-cs"/>
              </a:defRPr>
            </a:lvl4pPr>
            <a:lvl5pPr marL="2000250" indent="-171450" algn="l" defTabSz="914400" rtl="0" eaLnBrk="1" latinLnBrk="0" hangingPunct="1">
              <a:lnSpc>
                <a:spcPct val="90000"/>
              </a:lnSpc>
              <a:spcBef>
                <a:spcPts val="500"/>
              </a:spcBef>
              <a:buClr>
                <a:srgbClr val="009C8B"/>
              </a:buClr>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00050" indent="-400050">
              <a:buFont typeface="+mj-lt"/>
              <a:buAutoNum type="romanUcPeriod" startAt="3"/>
            </a:pPr>
            <a:r>
              <a:rPr lang="nl-NL" dirty="0"/>
              <a:t>Grootste opgave voor gemeenten:</a:t>
            </a:r>
          </a:p>
          <a:p>
            <a:pPr marL="857250" lvl="1" indent="-400050">
              <a:buFont typeface="+mj-lt"/>
              <a:buAutoNum type="alphaLcPeriod"/>
            </a:pPr>
            <a:r>
              <a:rPr lang="nl-NL" dirty="0"/>
              <a:t>Doorontwikkeling Stevige Lokale Teams</a:t>
            </a:r>
          </a:p>
          <a:p>
            <a:pPr marL="857250" lvl="1" indent="-400050">
              <a:buFont typeface="+mj-lt"/>
              <a:buAutoNum type="alphaLcPeriod"/>
            </a:pPr>
            <a:r>
              <a:rPr lang="nl-NL" dirty="0"/>
              <a:t>Zorgdragen voor sterke lokale basisinfrastructuur</a:t>
            </a:r>
          </a:p>
          <a:p>
            <a:pPr marL="857250" lvl="1" indent="-400050">
              <a:buFont typeface="+mj-lt"/>
              <a:buAutoNum type="alphaLcPeriod"/>
            </a:pPr>
            <a:r>
              <a:rPr lang="nl-NL" dirty="0"/>
              <a:t>Voorbereiding op Regionale Veiligheidsteams</a:t>
            </a:r>
          </a:p>
          <a:p>
            <a:pPr marL="857250" lvl="1" indent="-400050">
              <a:buFont typeface="+mj-lt"/>
              <a:buAutoNum type="alphaLcPeriod"/>
            </a:pPr>
            <a:r>
              <a:rPr lang="nl-NL" dirty="0"/>
              <a:t>Passend begroten en bekostigen</a:t>
            </a:r>
          </a:p>
          <a:p>
            <a:pPr marL="400050" indent="-400050">
              <a:buFont typeface="+mj-lt"/>
              <a:buAutoNum type="romanUcPeriod" startAt="3"/>
            </a:pPr>
            <a:endParaRPr lang="nl-NL" dirty="0"/>
          </a:p>
          <a:p>
            <a:pPr marL="0" indent="0">
              <a:buFont typeface="Arial" panose="020B0604020202020204" pitchFamily="34" charset="0"/>
              <a:buNone/>
            </a:pPr>
            <a:endParaRPr lang="nl-NL" dirty="0"/>
          </a:p>
        </p:txBody>
      </p:sp>
      <p:sp>
        <p:nvSpPr>
          <p:cNvPr id="14" name="Tijdelijke aanduiding voor tekst 5">
            <a:extLst>
              <a:ext uri="{FF2B5EF4-FFF2-40B4-BE49-F238E27FC236}">
                <a16:creationId xmlns:a16="http://schemas.microsoft.com/office/drawing/2014/main" id="{F3E342D9-636E-9196-3F02-50A241B341CA}"/>
              </a:ext>
            </a:extLst>
          </p:cNvPr>
          <p:cNvSpPr txBox="1">
            <a:spLocks/>
          </p:cNvSpPr>
          <p:nvPr/>
        </p:nvSpPr>
        <p:spPr>
          <a:xfrm>
            <a:off x="5958022" y="4071342"/>
            <a:ext cx="5377707" cy="2274014"/>
          </a:xfrm>
          <a:prstGeom prst="rect">
            <a:avLst/>
          </a:prstGeom>
        </p:spPr>
        <p:txBody>
          <a:bodyPr vert="horz" lIns="0" tIns="0" rIns="0" bIns="0" rtlCol="0">
            <a:normAutofit/>
          </a:bodyPr>
          <a:lstStyle>
            <a:lvl1pPr marL="285750" indent="-285750" algn="l" defTabSz="914400" rtl="0" eaLnBrk="1" latinLnBrk="0" hangingPunct="1">
              <a:lnSpc>
                <a:spcPct val="90000"/>
              </a:lnSpc>
              <a:spcBef>
                <a:spcPts val="1000"/>
              </a:spcBef>
              <a:buClr>
                <a:srgbClr val="009C8B"/>
              </a:buClr>
              <a:buFont typeface="Arial" panose="020B0604020202020204" pitchFamily="34" charset="0"/>
              <a:buChar char="•"/>
              <a:defRPr sz="1800" kern="1200">
                <a:solidFill>
                  <a:schemeClr val="tx1"/>
                </a:solidFill>
                <a:latin typeface="+mn-lt"/>
                <a:ea typeface="+mn-ea"/>
                <a:cs typeface="+mn-cs"/>
              </a:defRPr>
            </a:lvl1pPr>
            <a:lvl2pPr marL="742950" indent="-285750" algn="l" defTabSz="914400" rtl="0" eaLnBrk="1" latinLnBrk="0" hangingPunct="1">
              <a:lnSpc>
                <a:spcPct val="90000"/>
              </a:lnSpc>
              <a:spcBef>
                <a:spcPts val="500"/>
              </a:spcBef>
              <a:buClr>
                <a:srgbClr val="009C8B"/>
              </a:buClr>
              <a:buFont typeface="Arial" panose="020B0604020202020204" pitchFamily="34" charset="0"/>
              <a:buChar char="•"/>
              <a:defRPr sz="1600" kern="1200">
                <a:solidFill>
                  <a:schemeClr val="tx1"/>
                </a:solidFill>
                <a:latin typeface="+mn-lt"/>
                <a:ea typeface="+mn-ea"/>
                <a:cs typeface="+mn-cs"/>
              </a:defRPr>
            </a:lvl2pPr>
            <a:lvl3pPr marL="1200150" indent="-285750" algn="l" defTabSz="914400" rtl="0" eaLnBrk="1" latinLnBrk="0" hangingPunct="1">
              <a:lnSpc>
                <a:spcPct val="90000"/>
              </a:lnSpc>
              <a:spcBef>
                <a:spcPts val="500"/>
              </a:spcBef>
              <a:buClr>
                <a:srgbClr val="009C8B"/>
              </a:buClr>
              <a:buFont typeface="Arial" panose="020B0604020202020204" pitchFamily="34" charset="0"/>
              <a:buChar char="•"/>
              <a:defRPr sz="1400" kern="1200">
                <a:solidFill>
                  <a:schemeClr val="tx1"/>
                </a:solidFill>
                <a:latin typeface="+mn-lt"/>
                <a:ea typeface="+mn-ea"/>
                <a:cs typeface="+mn-cs"/>
              </a:defRPr>
            </a:lvl3pPr>
            <a:lvl4pPr marL="1543050" indent="-171450" algn="l" defTabSz="914400" rtl="0" eaLnBrk="1" latinLnBrk="0" hangingPunct="1">
              <a:lnSpc>
                <a:spcPct val="90000"/>
              </a:lnSpc>
              <a:spcBef>
                <a:spcPts val="500"/>
              </a:spcBef>
              <a:buClr>
                <a:srgbClr val="009C8B"/>
              </a:buClr>
              <a:buFont typeface="Arial" panose="020B0604020202020204" pitchFamily="34" charset="0"/>
              <a:buChar char="•"/>
              <a:defRPr sz="1200" kern="1200">
                <a:solidFill>
                  <a:schemeClr val="tx1"/>
                </a:solidFill>
                <a:latin typeface="+mn-lt"/>
                <a:ea typeface="+mn-ea"/>
                <a:cs typeface="+mn-cs"/>
              </a:defRPr>
            </a:lvl4pPr>
            <a:lvl5pPr marL="2000250" indent="-171450" algn="l" defTabSz="914400" rtl="0" eaLnBrk="1" latinLnBrk="0" hangingPunct="1">
              <a:lnSpc>
                <a:spcPct val="90000"/>
              </a:lnSpc>
              <a:spcBef>
                <a:spcPts val="500"/>
              </a:spcBef>
              <a:buClr>
                <a:srgbClr val="009C8B"/>
              </a:buClr>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00050" indent="-400050">
              <a:buFont typeface="+mj-lt"/>
              <a:buAutoNum type="romanUcPeriod" startAt="4"/>
            </a:pPr>
            <a:r>
              <a:rPr lang="nl-NL" dirty="0"/>
              <a:t>Onderwerpen voor Tweede Kamer:</a:t>
            </a:r>
          </a:p>
          <a:p>
            <a:pPr marL="857250" lvl="1" indent="-400050">
              <a:buFont typeface="+mj-lt"/>
              <a:buAutoNum type="alphaLcPeriod"/>
            </a:pPr>
            <a:r>
              <a:rPr lang="nl-NL" dirty="0"/>
              <a:t>Overnemen en opvolgen adviezen:</a:t>
            </a:r>
          </a:p>
          <a:p>
            <a:pPr marL="1314450" lvl="2" indent="-400050">
              <a:buFont typeface="+mj-lt"/>
              <a:buAutoNum type="alphaLcPeriod"/>
            </a:pPr>
            <a:r>
              <a:rPr lang="nl-NL" dirty="0"/>
              <a:t>Inhoud</a:t>
            </a:r>
          </a:p>
          <a:p>
            <a:pPr marL="1314450" lvl="2" indent="-400050">
              <a:buFont typeface="+mj-lt"/>
              <a:buAutoNum type="alphaLcPeriod"/>
            </a:pPr>
            <a:r>
              <a:rPr lang="nl-NL" dirty="0"/>
              <a:t>Financiën </a:t>
            </a:r>
          </a:p>
          <a:p>
            <a:pPr marL="857250" lvl="1" indent="-400050">
              <a:buFont typeface="+mj-lt"/>
              <a:buAutoNum type="alphaLcPeriod"/>
            </a:pPr>
            <a:r>
              <a:rPr lang="nl-NL" dirty="0"/>
              <a:t>Hoogte van compensatie gemeentelijke tekorten</a:t>
            </a:r>
          </a:p>
          <a:p>
            <a:pPr marL="857250" lvl="1" indent="-400050">
              <a:buFont typeface="+mj-lt"/>
              <a:buAutoNum type="alphaLcPeriod"/>
            </a:pPr>
            <a:r>
              <a:rPr lang="nl-NL" dirty="0"/>
              <a:t>Herzien Meerjarig Financieel Kader</a:t>
            </a:r>
          </a:p>
          <a:p>
            <a:pPr marL="400050" indent="-400050">
              <a:buFont typeface="+mj-lt"/>
              <a:buAutoNum type="romanUcPeriod" startAt="4"/>
            </a:pPr>
            <a:endParaRPr lang="nl-NL" dirty="0"/>
          </a:p>
          <a:p>
            <a:pPr marL="0" indent="0">
              <a:buFont typeface="Arial" panose="020B0604020202020204" pitchFamily="34" charset="0"/>
              <a:buNone/>
            </a:pPr>
            <a:endParaRPr lang="nl-NL" dirty="0"/>
          </a:p>
        </p:txBody>
      </p:sp>
      <p:pic>
        <p:nvPicPr>
          <p:cNvPr id="21" name="Graphic 20" descr="Hindernis met effen opvulling">
            <a:extLst>
              <a:ext uri="{FF2B5EF4-FFF2-40B4-BE49-F238E27FC236}">
                <a16:creationId xmlns:a16="http://schemas.microsoft.com/office/drawing/2014/main" id="{5CF8A8D4-EF34-341F-9FCF-E3687655DB9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269097" y="5541199"/>
            <a:ext cx="442139" cy="442139"/>
          </a:xfrm>
          <a:prstGeom prst="rect">
            <a:avLst/>
          </a:prstGeom>
        </p:spPr>
      </p:pic>
      <p:pic>
        <p:nvPicPr>
          <p:cNvPr id="23" name="Graphic 22" descr="Lage temperatuur met effen opvulling">
            <a:extLst>
              <a:ext uri="{FF2B5EF4-FFF2-40B4-BE49-F238E27FC236}">
                <a16:creationId xmlns:a16="http://schemas.microsoft.com/office/drawing/2014/main" id="{74CC89B2-5743-AC34-0E9B-685A07F6C54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260467" y="3495461"/>
            <a:ext cx="449670" cy="449670"/>
          </a:xfrm>
          <a:prstGeom prst="rect">
            <a:avLst/>
          </a:prstGeom>
        </p:spPr>
      </p:pic>
      <p:pic>
        <p:nvPicPr>
          <p:cNvPr id="25" name="Graphic 24" descr="Munten met effen opvulling">
            <a:extLst>
              <a:ext uri="{FF2B5EF4-FFF2-40B4-BE49-F238E27FC236}">
                <a16:creationId xmlns:a16="http://schemas.microsoft.com/office/drawing/2014/main" id="{E0D0A5B7-655E-AC4B-27B1-FB45C176F91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0699120" y="3495461"/>
            <a:ext cx="449670" cy="449670"/>
          </a:xfrm>
          <a:prstGeom prst="rect">
            <a:avLst/>
          </a:prstGeom>
        </p:spPr>
      </p:pic>
      <p:pic>
        <p:nvPicPr>
          <p:cNvPr id="27" name="Graphic 26" descr="Directiekamer met effen opvulling">
            <a:extLst>
              <a:ext uri="{FF2B5EF4-FFF2-40B4-BE49-F238E27FC236}">
                <a16:creationId xmlns:a16="http://schemas.microsoft.com/office/drawing/2014/main" id="{48839DEF-F8C3-7329-B26E-3EF7F72E4D95}"/>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672936" y="5481726"/>
            <a:ext cx="502037" cy="502037"/>
          </a:xfrm>
          <a:prstGeom prst="rect">
            <a:avLst/>
          </a:prstGeom>
        </p:spPr>
      </p:pic>
      <p:sp>
        <p:nvSpPr>
          <p:cNvPr id="28" name="Tekstvak 27">
            <a:extLst>
              <a:ext uri="{FF2B5EF4-FFF2-40B4-BE49-F238E27FC236}">
                <a16:creationId xmlns:a16="http://schemas.microsoft.com/office/drawing/2014/main" id="{60D09707-760A-DAAB-F0DA-F69B151067BE}"/>
              </a:ext>
            </a:extLst>
          </p:cNvPr>
          <p:cNvSpPr txBox="1"/>
          <p:nvPr/>
        </p:nvSpPr>
        <p:spPr>
          <a:xfrm>
            <a:off x="3104243" y="6022185"/>
            <a:ext cx="6326222" cy="646331"/>
          </a:xfrm>
          <a:prstGeom prst="rect">
            <a:avLst/>
          </a:prstGeom>
          <a:solidFill>
            <a:schemeClr val="bg1"/>
          </a:solidFill>
          <a:ln>
            <a:solidFill>
              <a:srgbClr val="FF0000"/>
            </a:solidFill>
          </a:ln>
        </p:spPr>
        <p:txBody>
          <a:bodyPr wrap="square" rtlCol="0">
            <a:spAutoFit/>
          </a:bodyPr>
          <a:lstStyle/>
          <a:p>
            <a:r>
              <a:rPr lang="nl-NL" dirty="0"/>
              <a:t>Besluitvorming door het Rijk op advies Van Ark doet </a:t>
            </a:r>
            <a:r>
              <a:rPr lang="nl-NL" u="sng" dirty="0"/>
              <a:t>niets</a:t>
            </a:r>
            <a:r>
              <a:rPr lang="nl-NL" dirty="0"/>
              <a:t> af aan inspanningen binnen Programma Vizier op de Toekomst</a:t>
            </a:r>
          </a:p>
        </p:txBody>
      </p:sp>
    </p:spTree>
    <p:extLst>
      <p:ext uri="{BB962C8B-B14F-4D97-AF65-F5344CB8AC3E}">
        <p14:creationId xmlns:p14="http://schemas.microsoft.com/office/powerpoint/2010/main" val="40086551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52CE28-F670-7D20-511A-363586EFAA83}"/>
            </a:ext>
          </a:extLst>
        </p:cNvPr>
        <p:cNvGrpSpPr/>
        <p:nvPr/>
      </p:nvGrpSpPr>
      <p:grpSpPr>
        <a:xfrm>
          <a:off x="0" y="0"/>
          <a:ext cx="0" cy="0"/>
          <a:chOff x="0" y="0"/>
          <a:chExt cx="0" cy="0"/>
        </a:xfrm>
      </p:grpSpPr>
      <p:sp>
        <p:nvSpPr>
          <p:cNvPr id="2" name="Tijdelijke aanduiding voor afbeelding 1">
            <a:extLst>
              <a:ext uri="{FF2B5EF4-FFF2-40B4-BE49-F238E27FC236}">
                <a16:creationId xmlns:a16="http://schemas.microsoft.com/office/drawing/2014/main" id="{6BB9A70A-3834-26C6-F413-C29DF5BCD295}"/>
              </a:ext>
            </a:extLst>
          </p:cNvPr>
          <p:cNvSpPr>
            <a:spLocks noGrp="1"/>
          </p:cNvSpPr>
          <p:nvPr>
            <p:ph type="pic" sz="quarter" idx="10"/>
          </p:nvPr>
        </p:nvSpPr>
        <p:spPr/>
        <p:txBody>
          <a:bodyPr/>
          <a:lstStyle/>
          <a:p>
            <a:endParaRPr lang="nl-NL" dirty="0"/>
          </a:p>
        </p:txBody>
      </p:sp>
      <p:sp>
        <p:nvSpPr>
          <p:cNvPr id="3" name="Titel 2">
            <a:extLst>
              <a:ext uri="{FF2B5EF4-FFF2-40B4-BE49-F238E27FC236}">
                <a16:creationId xmlns:a16="http://schemas.microsoft.com/office/drawing/2014/main" id="{0E81FAC7-5EDE-E6FB-44BD-A6B9E9352658}"/>
              </a:ext>
            </a:extLst>
          </p:cNvPr>
          <p:cNvSpPr>
            <a:spLocks noGrp="1"/>
          </p:cNvSpPr>
          <p:nvPr>
            <p:ph type="ctrTitle"/>
          </p:nvPr>
        </p:nvSpPr>
        <p:spPr/>
        <p:txBody>
          <a:bodyPr>
            <a:normAutofit/>
          </a:bodyPr>
          <a:lstStyle/>
          <a:p>
            <a:r>
              <a:rPr lang="nl-NL" dirty="0"/>
              <a:t>Vragen</a:t>
            </a:r>
            <a:br>
              <a:rPr lang="nl-NL" dirty="0"/>
            </a:br>
            <a:endParaRPr lang="nl-NL" dirty="0"/>
          </a:p>
        </p:txBody>
      </p:sp>
    </p:spTree>
    <p:extLst>
      <p:ext uri="{BB962C8B-B14F-4D97-AF65-F5344CB8AC3E}">
        <p14:creationId xmlns:p14="http://schemas.microsoft.com/office/powerpoint/2010/main" val="40883686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afbeelding 1">
            <a:extLst>
              <a:ext uri="{FF2B5EF4-FFF2-40B4-BE49-F238E27FC236}">
                <a16:creationId xmlns:a16="http://schemas.microsoft.com/office/drawing/2014/main" id="{35EC4F27-72D1-D241-DE83-597A4BF562B0}"/>
              </a:ext>
            </a:extLst>
          </p:cNvPr>
          <p:cNvSpPr>
            <a:spLocks noGrp="1"/>
          </p:cNvSpPr>
          <p:nvPr>
            <p:ph type="pic" sz="quarter" idx="10"/>
          </p:nvPr>
        </p:nvSpPr>
        <p:spPr/>
        <p:txBody>
          <a:bodyPr/>
          <a:lstStyle/>
          <a:p>
            <a:endParaRPr lang="nl-NL"/>
          </a:p>
        </p:txBody>
      </p:sp>
      <p:sp>
        <p:nvSpPr>
          <p:cNvPr id="3" name="Titel 2">
            <a:extLst>
              <a:ext uri="{FF2B5EF4-FFF2-40B4-BE49-F238E27FC236}">
                <a16:creationId xmlns:a16="http://schemas.microsoft.com/office/drawing/2014/main" id="{12F10A7E-165C-1B76-336E-8D1D06CD961F}"/>
              </a:ext>
            </a:extLst>
          </p:cNvPr>
          <p:cNvSpPr>
            <a:spLocks noGrp="1"/>
          </p:cNvSpPr>
          <p:nvPr>
            <p:ph type="ctrTitle"/>
          </p:nvPr>
        </p:nvSpPr>
        <p:spPr/>
        <p:txBody>
          <a:bodyPr/>
          <a:lstStyle/>
          <a:p>
            <a:r>
              <a:rPr lang="nl-NL" dirty="0"/>
              <a:t>Afronding</a:t>
            </a:r>
          </a:p>
        </p:txBody>
      </p:sp>
    </p:spTree>
    <p:extLst>
      <p:ext uri="{BB962C8B-B14F-4D97-AF65-F5344CB8AC3E}">
        <p14:creationId xmlns:p14="http://schemas.microsoft.com/office/powerpoint/2010/main" val="29305092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DA0B015-925A-75AC-28BC-298EFAC8D4B3}"/>
              </a:ext>
            </a:extLst>
          </p:cNvPr>
          <p:cNvSpPr>
            <a:spLocks noGrp="1"/>
          </p:cNvSpPr>
          <p:nvPr>
            <p:ph type="title"/>
          </p:nvPr>
        </p:nvSpPr>
        <p:spPr/>
        <p:txBody>
          <a:bodyPr/>
          <a:lstStyle/>
          <a:p>
            <a:r>
              <a:rPr lang="nl-NL" dirty="0"/>
              <a:t>Agenda</a:t>
            </a:r>
          </a:p>
        </p:txBody>
      </p:sp>
      <p:sp>
        <p:nvSpPr>
          <p:cNvPr id="3" name="Tijdelijke aanduiding voor afbeelding 2">
            <a:extLst>
              <a:ext uri="{FF2B5EF4-FFF2-40B4-BE49-F238E27FC236}">
                <a16:creationId xmlns:a16="http://schemas.microsoft.com/office/drawing/2014/main" id="{0405E580-65CF-57B5-7191-C4C0C9DFA1E0}"/>
              </a:ext>
            </a:extLst>
          </p:cNvPr>
          <p:cNvSpPr>
            <a:spLocks noGrp="1"/>
          </p:cNvSpPr>
          <p:nvPr>
            <p:ph type="pic" sz="quarter" idx="11"/>
          </p:nvPr>
        </p:nvSpPr>
        <p:spPr/>
        <p:txBody>
          <a:bodyPr/>
          <a:lstStyle/>
          <a:p>
            <a:endParaRPr lang="nl-NL"/>
          </a:p>
        </p:txBody>
      </p:sp>
      <p:sp>
        <p:nvSpPr>
          <p:cNvPr id="4" name="Tijdelijke aanduiding voor tekst 3">
            <a:extLst>
              <a:ext uri="{FF2B5EF4-FFF2-40B4-BE49-F238E27FC236}">
                <a16:creationId xmlns:a16="http://schemas.microsoft.com/office/drawing/2014/main" id="{DBB34083-8ACF-1B14-BFBA-42BD9F273CA3}"/>
              </a:ext>
            </a:extLst>
          </p:cNvPr>
          <p:cNvSpPr>
            <a:spLocks noGrp="1"/>
          </p:cNvSpPr>
          <p:nvPr>
            <p:ph type="body" sz="quarter" idx="12"/>
          </p:nvPr>
        </p:nvSpPr>
        <p:spPr/>
        <p:txBody>
          <a:bodyPr/>
          <a:lstStyle/>
          <a:p>
            <a:r>
              <a:rPr lang="nl-NL" dirty="0"/>
              <a:t>1. Aanleiding</a:t>
            </a:r>
          </a:p>
        </p:txBody>
      </p:sp>
      <p:sp>
        <p:nvSpPr>
          <p:cNvPr id="5" name="Tijdelijke aanduiding voor tekst 4">
            <a:extLst>
              <a:ext uri="{FF2B5EF4-FFF2-40B4-BE49-F238E27FC236}">
                <a16:creationId xmlns:a16="http://schemas.microsoft.com/office/drawing/2014/main" id="{D70F40F1-5AAA-004F-A04C-9753623CA357}"/>
              </a:ext>
            </a:extLst>
          </p:cNvPr>
          <p:cNvSpPr>
            <a:spLocks noGrp="1"/>
          </p:cNvSpPr>
          <p:nvPr>
            <p:ph type="body" sz="quarter" idx="13"/>
          </p:nvPr>
        </p:nvSpPr>
        <p:spPr/>
        <p:txBody>
          <a:bodyPr/>
          <a:lstStyle/>
          <a:p>
            <a:r>
              <a:rPr lang="nl-NL" dirty="0"/>
              <a:t>2. Programma Vizier op de Toekomst</a:t>
            </a:r>
          </a:p>
        </p:txBody>
      </p:sp>
      <p:sp>
        <p:nvSpPr>
          <p:cNvPr id="6" name="Tijdelijke aanduiding voor tekst 5">
            <a:extLst>
              <a:ext uri="{FF2B5EF4-FFF2-40B4-BE49-F238E27FC236}">
                <a16:creationId xmlns:a16="http://schemas.microsoft.com/office/drawing/2014/main" id="{77F8568A-8112-4989-08E1-38206F8FFD10}"/>
              </a:ext>
            </a:extLst>
          </p:cNvPr>
          <p:cNvSpPr>
            <a:spLocks noGrp="1"/>
          </p:cNvSpPr>
          <p:nvPr>
            <p:ph type="body" sz="quarter" idx="14"/>
          </p:nvPr>
        </p:nvSpPr>
        <p:spPr/>
        <p:txBody>
          <a:bodyPr/>
          <a:lstStyle/>
          <a:p>
            <a:r>
              <a:rPr lang="nl-NL" dirty="0"/>
              <a:t>3. Programma in beeld: Zes Advieslijnen</a:t>
            </a:r>
          </a:p>
        </p:txBody>
      </p:sp>
      <p:sp>
        <p:nvSpPr>
          <p:cNvPr id="7" name="Tijdelijke aanduiding voor tekst 6">
            <a:extLst>
              <a:ext uri="{FF2B5EF4-FFF2-40B4-BE49-F238E27FC236}">
                <a16:creationId xmlns:a16="http://schemas.microsoft.com/office/drawing/2014/main" id="{C91137FA-2A92-8001-73B3-4667305FB50D}"/>
              </a:ext>
            </a:extLst>
          </p:cNvPr>
          <p:cNvSpPr>
            <a:spLocks noGrp="1"/>
          </p:cNvSpPr>
          <p:nvPr>
            <p:ph type="body" sz="quarter" idx="15"/>
          </p:nvPr>
        </p:nvSpPr>
        <p:spPr>
          <a:xfrm>
            <a:off x="539997" y="4021782"/>
            <a:ext cx="6710463" cy="534987"/>
          </a:xfrm>
        </p:spPr>
        <p:txBody>
          <a:bodyPr/>
          <a:lstStyle/>
          <a:p>
            <a:r>
              <a:rPr lang="nl-NL" dirty="0"/>
              <a:t>5. Ruimte voor vragen</a:t>
            </a:r>
          </a:p>
        </p:txBody>
      </p:sp>
      <p:sp>
        <p:nvSpPr>
          <p:cNvPr id="8" name="Tijdelijke aanduiding voor tekst 8">
            <a:extLst>
              <a:ext uri="{FF2B5EF4-FFF2-40B4-BE49-F238E27FC236}">
                <a16:creationId xmlns:a16="http://schemas.microsoft.com/office/drawing/2014/main" id="{0F788C04-6886-B8E6-1BC1-BB891A81654B}"/>
              </a:ext>
            </a:extLst>
          </p:cNvPr>
          <p:cNvSpPr txBox="1">
            <a:spLocks/>
          </p:cNvSpPr>
          <p:nvPr/>
        </p:nvSpPr>
        <p:spPr>
          <a:xfrm>
            <a:off x="539997" y="4629487"/>
            <a:ext cx="6710463" cy="534987"/>
          </a:xfrm>
          <a:prstGeom prst="rect">
            <a:avLst/>
          </a:prstGeom>
          <a:solidFill>
            <a:schemeClr val="bg1"/>
          </a:solidFill>
          <a:effectLst>
            <a:outerShdw dist="25400" dir="5400000" algn="ctr" rotWithShape="0">
              <a:srgbClr val="009C8B"/>
            </a:outerShdw>
          </a:effectLst>
        </p:spPr>
        <p:txBody>
          <a:bodyPr vert="horz" wrap="none" lIns="0" tIns="0" rIns="0" bIns="0" rtlCol="0" anchor="ctr">
            <a:normAutofit/>
          </a:bodyPr>
          <a:lstStyle>
            <a:lvl1pPr marL="0" indent="0" algn="l" defTabSz="914400" rtl="0" eaLnBrk="1" latinLnBrk="0" hangingPunct="1">
              <a:lnSpc>
                <a:spcPct val="90000"/>
              </a:lnSpc>
              <a:spcBef>
                <a:spcPts val="1000"/>
              </a:spcBef>
              <a:buClr>
                <a:srgbClr val="009C8B"/>
              </a:buClr>
              <a:buFont typeface="Arial" panose="020B0604020202020204" pitchFamily="34" charset="0"/>
              <a:buNone/>
              <a:defRPr sz="1400" kern="1200">
                <a:solidFill>
                  <a:schemeClr val="tx1"/>
                </a:solidFill>
                <a:latin typeface="+mn-lt"/>
                <a:ea typeface="+mn-ea"/>
                <a:cs typeface="+mn-cs"/>
              </a:defRPr>
            </a:lvl1pPr>
            <a:lvl2pPr marL="457200" indent="0" algn="l" defTabSz="914400" rtl="0" eaLnBrk="1" latinLnBrk="0" hangingPunct="1">
              <a:lnSpc>
                <a:spcPct val="90000"/>
              </a:lnSpc>
              <a:spcBef>
                <a:spcPts val="500"/>
              </a:spcBef>
              <a:buClr>
                <a:srgbClr val="009C8B"/>
              </a:buClr>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Clr>
                <a:srgbClr val="009C8B"/>
              </a:buClr>
              <a:buFont typeface="Arial" panose="020B0604020202020204" pitchFamily="34" charset="0"/>
              <a:buNone/>
              <a:defRPr sz="1400" kern="1200">
                <a:solidFill>
                  <a:schemeClr val="tx1"/>
                </a:solidFill>
                <a:latin typeface="+mn-lt"/>
                <a:ea typeface="+mn-ea"/>
                <a:cs typeface="+mn-cs"/>
              </a:defRPr>
            </a:lvl3pPr>
            <a:lvl4pPr marL="1371600" indent="0" algn="l" defTabSz="914400" rtl="0" eaLnBrk="1" latinLnBrk="0" hangingPunct="1">
              <a:lnSpc>
                <a:spcPct val="90000"/>
              </a:lnSpc>
              <a:spcBef>
                <a:spcPts val="500"/>
              </a:spcBef>
              <a:buClr>
                <a:srgbClr val="009C8B"/>
              </a:buClr>
              <a:buFont typeface="Arial" panose="020B0604020202020204" pitchFamily="34" charset="0"/>
              <a:buNone/>
              <a:defRPr sz="1400" kern="1200">
                <a:solidFill>
                  <a:schemeClr val="tx1"/>
                </a:solidFill>
                <a:latin typeface="+mn-lt"/>
                <a:ea typeface="+mn-ea"/>
                <a:cs typeface="+mn-cs"/>
              </a:defRPr>
            </a:lvl4pPr>
            <a:lvl5pPr marL="1828800" indent="0" algn="l" defTabSz="914400" rtl="0" eaLnBrk="1" latinLnBrk="0" hangingPunct="1">
              <a:lnSpc>
                <a:spcPct val="90000"/>
              </a:lnSpc>
              <a:spcBef>
                <a:spcPts val="500"/>
              </a:spcBef>
              <a:buClr>
                <a:srgbClr val="009C8B"/>
              </a:buClr>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dirty="0"/>
              <a:t>6. Afronding</a:t>
            </a:r>
          </a:p>
        </p:txBody>
      </p:sp>
      <p:sp>
        <p:nvSpPr>
          <p:cNvPr id="11" name="Tijdelijke aanduiding voor tekst 10">
            <a:extLst>
              <a:ext uri="{FF2B5EF4-FFF2-40B4-BE49-F238E27FC236}">
                <a16:creationId xmlns:a16="http://schemas.microsoft.com/office/drawing/2014/main" id="{F3CA6BFB-6900-63EF-E2F0-5357DE27C0DA}"/>
              </a:ext>
            </a:extLst>
          </p:cNvPr>
          <p:cNvSpPr>
            <a:spLocks noGrp="1"/>
          </p:cNvSpPr>
          <p:nvPr>
            <p:ph type="body" sz="quarter" idx="17"/>
          </p:nvPr>
        </p:nvSpPr>
        <p:spPr>
          <a:xfrm>
            <a:off x="539997" y="3414077"/>
            <a:ext cx="6710463" cy="534987"/>
          </a:xfrm>
        </p:spPr>
        <p:txBody>
          <a:bodyPr/>
          <a:lstStyle/>
          <a:p>
            <a:r>
              <a:rPr lang="nl-NL" dirty="0"/>
              <a:t>4. Landelijke ontwikkelingen: Deskundigencommissie Van Ark</a:t>
            </a:r>
          </a:p>
        </p:txBody>
      </p:sp>
    </p:spTree>
    <p:extLst>
      <p:ext uri="{BB962C8B-B14F-4D97-AF65-F5344CB8AC3E}">
        <p14:creationId xmlns:p14="http://schemas.microsoft.com/office/powerpoint/2010/main" val="16531358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afbeelding 1">
            <a:extLst>
              <a:ext uri="{FF2B5EF4-FFF2-40B4-BE49-F238E27FC236}">
                <a16:creationId xmlns:a16="http://schemas.microsoft.com/office/drawing/2014/main" id="{20C7F694-9AE5-1900-3932-8C1CD84B558B}"/>
              </a:ext>
            </a:extLst>
          </p:cNvPr>
          <p:cNvSpPr>
            <a:spLocks noGrp="1"/>
          </p:cNvSpPr>
          <p:nvPr>
            <p:ph type="pic" sz="quarter" idx="10"/>
          </p:nvPr>
        </p:nvSpPr>
        <p:spPr/>
        <p:txBody>
          <a:bodyPr/>
          <a:lstStyle/>
          <a:p>
            <a:endParaRPr lang="nl-NL"/>
          </a:p>
        </p:txBody>
      </p:sp>
      <p:sp>
        <p:nvSpPr>
          <p:cNvPr id="3" name="Titel 2">
            <a:extLst>
              <a:ext uri="{FF2B5EF4-FFF2-40B4-BE49-F238E27FC236}">
                <a16:creationId xmlns:a16="http://schemas.microsoft.com/office/drawing/2014/main" id="{B2D5EE50-B653-D08E-50A6-C34BBC5B61B6}"/>
              </a:ext>
            </a:extLst>
          </p:cNvPr>
          <p:cNvSpPr>
            <a:spLocks noGrp="1"/>
          </p:cNvSpPr>
          <p:nvPr>
            <p:ph type="title"/>
          </p:nvPr>
        </p:nvSpPr>
        <p:spPr/>
        <p:txBody>
          <a:bodyPr/>
          <a:lstStyle/>
          <a:p>
            <a:endParaRPr lang="nl-NL"/>
          </a:p>
        </p:txBody>
      </p:sp>
      <p:sp>
        <p:nvSpPr>
          <p:cNvPr id="4" name="Tijdelijke aanduiding voor tekst 3">
            <a:extLst>
              <a:ext uri="{FF2B5EF4-FFF2-40B4-BE49-F238E27FC236}">
                <a16:creationId xmlns:a16="http://schemas.microsoft.com/office/drawing/2014/main" id="{D3E5DD14-086F-AF21-6B09-01C9C1C757B2}"/>
              </a:ext>
            </a:extLst>
          </p:cNvPr>
          <p:cNvSpPr>
            <a:spLocks noGrp="1"/>
          </p:cNvSpPr>
          <p:nvPr>
            <p:ph type="body" sz="quarter" idx="12"/>
          </p:nvPr>
        </p:nvSpPr>
        <p:spPr/>
        <p:txBody>
          <a:bodyPr/>
          <a:lstStyle/>
          <a:p>
            <a:endParaRPr lang="nl-NL"/>
          </a:p>
        </p:txBody>
      </p:sp>
      <p:sp>
        <p:nvSpPr>
          <p:cNvPr id="5" name="Tijdelijke aanduiding voor afbeelding 4">
            <a:extLst>
              <a:ext uri="{FF2B5EF4-FFF2-40B4-BE49-F238E27FC236}">
                <a16:creationId xmlns:a16="http://schemas.microsoft.com/office/drawing/2014/main" id="{2D3F3F9E-5BBD-E427-DB11-6EF6D374D84C}"/>
              </a:ext>
            </a:extLst>
          </p:cNvPr>
          <p:cNvSpPr>
            <a:spLocks noGrp="1"/>
          </p:cNvSpPr>
          <p:nvPr>
            <p:ph type="pic" sz="quarter" idx="13"/>
          </p:nvPr>
        </p:nvSpPr>
        <p:spPr/>
        <p:txBody>
          <a:bodyPr/>
          <a:lstStyle/>
          <a:p>
            <a:endParaRPr lang="nl-NL"/>
          </a:p>
        </p:txBody>
      </p:sp>
      <p:sp>
        <p:nvSpPr>
          <p:cNvPr id="6" name="Tijdelijke aanduiding voor afbeelding 5">
            <a:extLst>
              <a:ext uri="{FF2B5EF4-FFF2-40B4-BE49-F238E27FC236}">
                <a16:creationId xmlns:a16="http://schemas.microsoft.com/office/drawing/2014/main" id="{BC4A9B1E-05B0-816C-181B-B1DD63E975A0}"/>
              </a:ext>
            </a:extLst>
          </p:cNvPr>
          <p:cNvSpPr>
            <a:spLocks noGrp="1"/>
          </p:cNvSpPr>
          <p:nvPr>
            <p:ph type="pic" sz="quarter" idx="15"/>
          </p:nvPr>
        </p:nvSpPr>
        <p:spPr/>
        <p:txBody>
          <a:bodyPr/>
          <a:lstStyle/>
          <a:p>
            <a:endParaRPr lang="nl-NL"/>
          </a:p>
        </p:txBody>
      </p:sp>
      <p:sp>
        <p:nvSpPr>
          <p:cNvPr id="7" name="Tijdelijke aanduiding voor afbeelding 6">
            <a:extLst>
              <a:ext uri="{FF2B5EF4-FFF2-40B4-BE49-F238E27FC236}">
                <a16:creationId xmlns:a16="http://schemas.microsoft.com/office/drawing/2014/main" id="{0DF735A4-413A-710B-C178-D3D847C2ED3D}"/>
              </a:ext>
            </a:extLst>
          </p:cNvPr>
          <p:cNvSpPr>
            <a:spLocks noGrp="1"/>
          </p:cNvSpPr>
          <p:nvPr>
            <p:ph type="pic" sz="quarter" idx="16"/>
          </p:nvPr>
        </p:nvSpPr>
        <p:spPr/>
        <p:txBody>
          <a:bodyPr/>
          <a:lstStyle/>
          <a:p>
            <a:endParaRPr lang="nl-NL"/>
          </a:p>
        </p:txBody>
      </p:sp>
      <p:sp>
        <p:nvSpPr>
          <p:cNvPr id="8" name="Tijdelijke aanduiding voor tekst 7">
            <a:extLst>
              <a:ext uri="{FF2B5EF4-FFF2-40B4-BE49-F238E27FC236}">
                <a16:creationId xmlns:a16="http://schemas.microsoft.com/office/drawing/2014/main" id="{04417892-9D3B-D05C-BCEF-C66FE72046EE}"/>
              </a:ext>
            </a:extLst>
          </p:cNvPr>
          <p:cNvSpPr>
            <a:spLocks noGrp="1"/>
          </p:cNvSpPr>
          <p:nvPr>
            <p:ph type="body" sz="quarter" idx="17"/>
          </p:nvPr>
        </p:nvSpPr>
        <p:spPr/>
        <p:txBody>
          <a:bodyPr/>
          <a:lstStyle/>
          <a:p>
            <a:r>
              <a:rPr lang="nl-NL" dirty="0"/>
              <a:t>Thomas Dijksman</a:t>
            </a:r>
          </a:p>
          <a:p>
            <a:r>
              <a:rPr lang="nl-NL" dirty="0"/>
              <a:t>Programmamanager Vizier op de Toekomst</a:t>
            </a:r>
          </a:p>
          <a:p>
            <a:endParaRPr lang="nl-NL" dirty="0"/>
          </a:p>
          <a:p>
            <a:r>
              <a:rPr lang="nl-NL" dirty="0"/>
              <a:t>19 maart 2025</a:t>
            </a:r>
          </a:p>
        </p:txBody>
      </p:sp>
    </p:spTree>
    <p:extLst>
      <p:ext uri="{BB962C8B-B14F-4D97-AF65-F5344CB8AC3E}">
        <p14:creationId xmlns:p14="http://schemas.microsoft.com/office/powerpoint/2010/main" val="7909292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1EE8D8-F39C-3BF8-D7FB-9E16CDD5ACB9}"/>
            </a:ext>
          </a:extLst>
        </p:cNvPr>
        <p:cNvGrpSpPr/>
        <p:nvPr/>
      </p:nvGrpSpPr>
      <p:grpSpPr>
        <a:xfrm>
          <a:off x="0" y="0"/>
          <a:ext cx="0" cy="0"/>
          <a:chOff x="0" y="0"/>
          <a:chExt cx="0" cy="0"/>
        </a:xfrm>
      </p:grpSpPr>
      <p:sp>
        <p:nvSpPr>
          <p:cNvPr id="2" name="Tijdelijke aanduiding voor afbeelding 1">
            <a:extLst>
              <a:ext uri="{FF2B5EF4-FFF2-40B4-BE49-F238E27FC236}">
                <a16:creationId xmlns:a16="http://schemas.microsoft.com/office/drawing/2014/main" id="{8B047BF0-6AFA-3FFB-B84D-C8B673CCB83E}"/>
              </a:ext>
            </a:extLst>
          </p:cNvPr>
          <p:cNvSpPr>
            <a:spLocks noGrp="1"/>
          </p:cNvSpPr>
          <p:nvPr>
            <p:ph type="pic" sz="quarter" idx="10"/>
          </p:nvPr>
        </p:nvSpPr>
        <p:spPr/>
        <p:txBody>
          <a:bodyPr/>
          <a:lstStyle/>
          <a:p>
            <a:endParaRPr lang="nl-NL" dirty="0"/>
          </a:p>
        </p:txBody>
      </p:sp>
      <p:sp>
        <p:nvSpPr>
          <p:cNvPr id="3" name="Titel 2">
            <a:extLst>
              <a:ext uri="{FF2B5EF4-FFF2-40B4-BE49-F238E27FC236}">
                <a16:creationId xmlns:a16="http://schemas.microsoft.com/office/drawing/2014/main" id="{DF486626-7B5E-BC7D-ED27-845133CF3DE2}"/>
              </a:ext>
            </a:extLst>
          </p:cNvPr>
          <p:cNvSpPr>
            <a:spLocks noGrp="1"/>
          </p:cNvSpPr>
          <p:nvPr>
            <p:ph type="ctrTitle"/>
          </p:nvPr>
        </p:nvSpPr>
        <p:spPr/>
        <p:txBody>
          <a:bodyPr>
            <a:normAutofit fontScale="90000"/>
          </a:bodyPr>
          <a:lstStyle/>
          <a:p>
            <a:r>
              <a:rPr lang="nl-NL" dirty="0"/>
              <a:t>Programma Vizier op de Toekomst: Aanleiding</a:t>
            </a:r>
          </a:p>
        </p:txBody>
      </p:sp>
    </p:spTree>
    <p:extLst>
      <p:ext uri="{BB962C8B-B14F-4D97-AF65-F5344CB8AC3E}">
        <p14:creationId xmlns:p14="http://schemas.microsoft.com/office/powerpoint/2010/main" val="1102371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F49515-BE7D-CAD3-57ED-CD678F2A9F93}"/>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EBC3C222-3FE4-B95A-8265-124D3C7E3F73}"/>
              </a:ext>
            </a:extLst>
          </p:cNvPr>
          <p:cNvSpPr>
            <a:spLocks noGrp="1"/>
          </p:cNvSpPr>
          <p:nvPr>
            <p:ph type="title"/>
          </p:nvPr>
        </p:nvSpPr>
        <p:spPr>
          <a:xfrm>
            <a:off x="554131" y="530946"/>
            <a:ext cx="10044382" cy="632233"/>
          </a:xfrm>
        </p:spPr>
        <p:txBody>
          <a:bodyPr/>
          <a:lstStyle/>
          <a:p>
            <a:r>
              <a:rPr lang="nl-NL" dirty="0"/>
              <a:t>Aanleiding</a:t>
            </a:r>
          </a:p>
        </p:txBody>
      </p:sp>
      <p:sp>
        <p:nvSpPr>
          <p:cNvPr id="3" name="Tijdelijke aanduiding voor tekst 2">
            <a:extLst>
              <a:ext uri="{FF2B5EF4-FFF2-40B4-BE49-F238E27FC236}">
                <a16:creationId xmlns:a16="http://schemas.microsoft.com/office/drawing/2014/main" id="{D2B0AFB2-EE0A-5755-F36F-3C9B7C1B2B2E}"/>
              </a:ext>
            </a:extLst>
          </p:cNvPr>
          <p:cNvSpPr>
            <a:spLocks noGrp="1"/>
          </p:cNvSpPr>
          <p:nvPr>
            <p:ph type="body" sz="quarter" idx="11"/>
          </p:nvPr>
        </p:nvSpPr>
        <p:spPr>
          <a:xfrm>
            <a:off x="554131" y="1394271"/>
            <a:ext cx="11112500" cy="5232636"/>
          </a:xfrm>
        </p:spPr>
        <p:txBody>
          <a:bodyPr>
            <a:normAutofit/>
          </a:bodyPr>
          <a:lstStyle/>
          <a:p>
            <a:pPr marL="0" indent="0">
              <a:buNone/>
            </a:pPr>
            <a:endParaRPr lang="nl-NL" b="1" dirty="0"/>
          </a:p>
          <a:p>
            <a:pPr marL="0" indent="0">
              <a:buNone/>
            </a:pPr>
            <a:endParaRPr lang="nl-NL" dirty="0"/>
          </a:p>
          <a:p>
            <a:r>
              <a:rPr lang="nl-NL" dirty="0"/>
              <a:t>Overschrijding Jaarverantwoording 2023: Jeugd en Wmo</a:t>
            </a:r>
          </a:p>
          <a:p>
            <a:r>
              <a:rPr lang="nl-NL" dirty="0"/>
              <a:t>Onderzoek Berenschot: Besparingsmogelijkheden binnen de Wmo en Jeugdzorg</a:t>
            </a:r>
          </a:p>
          <a:p>
            <a:pPr lvl="1"/>
            <a:r>
              <a:rPr lang="nl-NL" sz="1800" dirty="0"/>
              <a:t>Raadsessie 20 juni 2024</a:t>
            </a:r>
          </a:p>
          <a:p>
            <a:pPr lvl="1"/>
            <a:r>
              <a:rPr lang="nl-NL" sz="1800" dirty="0"/>
              <a:t>Bestuurlijke reactie en Nazomer 2024</a:t>
            </a:r>
          </a:p>
          <a:p>
            <a:r>
              <a:rPr lang="nl-NL" dirty="0"/>
              <a:t>23 oktober 2024 Startsein Programma Vizier op de Toekomst</a:t>
            </a:r>
          </a:p>
          <a:p>
            <a:pPr marL="0" indent="0">
              <a:buNone/>
            </a:pPr>
            <a:endParaRPr lang="nl-NL" b="1" dirty="0"/>
          </a:p>
          <a:p>
            <a:pPr marL="0" indent="0">
              <a:buNone/>
            </a:pPr>
            <a:endParaRPr lang="nl-NL" b="1" dirty="0"/>
          </a:p>
          <a:p>
            <a:pPr marL="342900" indent="-342900">
              <a:buAutoNum type="arabicPeriod"/>
            </a:pPr>
            <a:r>
              <a:rPr lang="nl-NL" sz="1200" b="1" dirty="0"/>
              <a:t>Besteed de energie daar waar je invloed hebt</a:t>
            </a:r>
          </a:p>
          <a:p>
            <a:pPr marL="342900" indent="-342900">
              <a:buAutoNum type="arabicPeriod"/>
            </a:pPr>
            <a:r>
              <a:rPr lang="nl-NL" sz="1200" b="1" dirty="0"/>
              <a:t>De schaarste is niet overal goed zichtbaar</a:t>
            </a:r>
          </a:p>
          <a:p>
            <a:pPr marL="342900" indent="-342900">
              <a:buAutoNum type="arabicPeriod"/>
            </a:pPr>
            <a:r>
              <a:rPr lang="nl-NL" sz="1200" b="1" dirty="0"/>
              <a:t>Werk aan een integrale beleidsvisie voor de toekomst, die begint vanuit de sociale basis</a:t>
            </a:r>
          </a:p>
          <a:p>
            <a:pPr marL="342900" indent="-342900">
              <a:buAutoNum type="arabicPeriod"/>
            </a:pPr>
            <a:r>
              <a:rPr lang="nl-NL" sz="1200" b="1" dirty="0"/>
              <a:t>Zet krachtig in op de voorgestelde besparingsmaatregelen</a:t>
            </a:r>
          </a:p>
          <a:p>
            <a:pPr marL="342900" indent="-342900">
              <a:buAutoNum type="arabicPeriod"/>
            </a:pPr>
            <a:r>
              <a:rPr lang="nl-NL" sz="1200" b="1" dirty="0"/>
              <a:t>Advies omtrent de implementatie</a:t>
            </a:r>
            <a:endParaRPr lang="nl-NL" sz="1100" b="1" dirty="0"/>
          </a:p>
        </p:txBody>
      </p:sp>
      <p:sp>
        <p:nvSpPr>
          <p:cNvPr id="4" name="Tijdelijke aanduiding voor tekst 3">
            <a:extLst>
              <a:ext uri="{FF2B5EF4-FFF2-40B4-BE49-F238E27FC236}">
                <a16:creationId xmlns:a16="http://schemas.microsoft.com/office/drawing/2014/main" id="{B6D9B1FD-E83A-C2C1-91EE-64EF855B3030}"/>
              </a:ext>
            </a:extLst>
          </p:cNvPr>
          <p:cNvSpPr>
            <a:spLocks noGrp="1"/>
          </p:cNvSpPr>
          <p:nvPr>
            <p:ph type="body" sz="quarter" idx="12"/>
          </p:nvPr>
        </p:nvSpPr>
        <p:spPr/>
        <p:txBody>
          <a:bodyPr>
            <a:normAutofit/>
          </a:bodyPr>
          <a:lstStyle/>
          <a:p>
            <a:pPr algn="ctr"/>
            <a:r>
              <a:rPr lang="nl-NL" dirty="0"/>
              <a:t>Verbeter- en besparingsmaatregelen: vizier op de toekomst</a:t>
            </a:r>
          </a:p>
        </p:txBody>
      </p:sp>
      <p:sp>
        <p:nvSpPr>
          <p:cNvPr id="5" name="Rechthoek 4">
            <a:extLst>
              <a:ext uri="{FF2B5EF4-FFF2-40B4-BE49-F238E27FC236}">
                <a16:creationId xmlns:a16="http://schemas.microsoft.com/office/drawing/2014/main" id="{D4269C00-B0ED-6796-A5E7-1DAC3A152F39}"/>
              </a:ext>
            </a:extLst>
          </p:cNvPr>
          <p:cNvSpPr/>
          <p:nvPr/>
        </p:nvSpPr>
        <p:spPr>
          <a:xfrm>
            <a:off x="414780" y="4572000"/>
            <a:ext cx="6598762" cy="1442301"/>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7" name="Afbeelding 6">
            <a:extLst>
              <a:ext uri="{FF2B5EF4-FFF2-40B4-BE49-F238E27FC236}">
                <a16:creationId xmlns:a16="http://schemas.microsoft.com/office/drawing/2014/main" id="{3279FDED-E508-6B00-512B-FD56B564F426}"/>
              </a:ext>
            </a:extLst>
          </p:cNvPr>
          <p:cNvPicPr>
            <a:picLocks noChangeAspect="1"/>
          </p:cNvPicPr>
          <p:nvPr/>
        </p:nvPicPr>
        <p:blipFill>
          <a:blip r:embed="rId2"/>
          <a:stretch>
            <a:fillRect/>
          </a:stretch>
        </p:blipFill>
        <p:spPr>
          <a:xfrm>
            <a:off x="9908979" y="3694807"/>
            <a:ext cx="1728890" cy="2438400"/>
          </a:xfrm>
          <a:prstGeom prst="rect">
            <a:avLst/>
          </a:prstGeom>
          <a:ln>
            <a:noFill/>
          </a:ln>
          <a:effectLst>
            <a:outerShdw blurRad="190500" algn="tl" rotWithShape="0">
              <a:srgbClr val="000000">
                <a:alpha val="70000"/>
              </a:srgbClr>
            </a:outerShdw>
          </a:effectLst>
        </p:spPr>
      </p:pic>
      <p:pic>
        <p:nvPicPr>
          <p:cNvPr id="8" name="Afbeelding 7">
            <a:extLst>
              <a:ext uri="{FF2B5EF4-FFF2-40B4-BE49-F238E27FC236}">
                <a16:creationId xmlns:a16="http://schemas.microsoft.com/office/drawing/2014/main" id="{07C06508-AA9D-263A-90C3-E66F15581067}"/>
              </a:ext>
            </a:extLst>
          </p:cNvPr>
          <p:cNvPicPr>
            <a:picLocks noChangeAspect="1"/>
          </p:cNvPicPr>
          <p:nvPr/>
        </p:nvPicPr>
        <p:blipFill>
          <a:blip r:embed="rId3">
            <a:alphaModFix amt="50000"/>
          </a:blip>
          <a:stretch>
            <a:fillRect/>
          </a:stretch>
        </p:blipFill>
        <p:spPr>
          <a:xfrm>
            <a:off x="8117078" y="3694807"/>
            <a:ext cx="1722226" cy="2438400"/>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6347464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22008A-51A0-4805-B6BE-753B31CBCB18}"/>
            </a:ext>
          </a:extLst>
        </p:cNvPr>
        <p:cNvGrpSpPr/>
        <p:nvPr/>
      </p:nvGrpSpPr>
      <p:grpSpPr>
        <a:xfrm>
          <a:off x="0" y="0"/>
          <a:ext cx="0" cy="0"/>
          <a:chOff x="0" y="0"/>
          <a:chExt cx="0" cy="0"/>
        </a:xfrm>
      </p:grpSpPr>
      <p:pic>
        <p:nvPicPr>
          <p:cNvPr id="8" name="Afbeelding 7">
            <a:extLst>
              <a:ext uri="{FF2B5EF4-FFF2-40B4-BE49-F238E27FC236}">
                <a16:creationId xmlns:a16="http://schemas.microsoft.com/office/drawing/2014/main" id="{345EC384-E17E-B8CA-6F77-E98B98CCD894}"/>
              </a:ext>
            </a:extLst>
          </p:cNvPr>
          <p:cNvPicPr>
            <a:picLocks noChangeAspect="1"/>
          </p:cNvPicPr>
          <p:nvPr/>
        </p:nvPicPr>
        <p:blipFill>
          <a:blip r:embed="rId2">
            <a:alphaModFix amt="50000"/>
          </a:blip>
          <a:stretch>
            <a:fillRect/>
          </a:stretch>
        </p:blipFill>
        <p:spPr>
          <a:xfrm>
            <a:off x="8563563" y="960426"/>
            <a:ext cx="2773815" cy="3927284"/>
          </a:xfrm>
          <a:prstGeom prst="rect">
            <a:avLst/>
          </a:prstGeom>
        </p:spPr>
      </p:pic>
      <p:sp>
        <p:nvSpPr>
          <p:cNvPr id="2" name="Titel 1">
            <a:extLst>
              <a:ext uri="{FF2B5EF4-FFF2-40B4-BE49-F238E27FC236}">
                <a16:creationId xmlns:a16="http://schemas.microsoft.com/office/drawing/2014/main" id="{9121EC9A-F602-E0BD-F92B-98B2F0960674}"/>
              </a:ext>
            </a:extLst>
          </p:cNvPr>
          <p:cNvSpPr>
            <a:spLocks noGrp="1"/>
          </p:cNvSpPr>
          <p:nvPr>
            <p:ph type="title"/>
          </p:nvPr>
        </p:nvSpPr>
        <p:spPr>
          <a:xfrm>
            <a:off x="554131" y="530946"/>
            <a:ext cx="10044382" cy="632233"/>
          </a:xfrm>
        </p:spPr>
        <p:txBody>
          <a:bodyPr/>
          <a:lstStyle/>
          <a:p>
            <a:r>
              <a:rPr lang="nl-NL" dirty="0"/>
              <a:t>Berenschot Samengevat</a:t>
            </a:r>
          </a:p>
        </p:txBody>
      </p:sp>
      <p:sp>
        <p:nvSpPr>
          <p:cNvPr id="3" name="Tijdelijke aanduiding voor tekst 2">
            <a:extLst>
              <a:ext uri="{FF2B5EF4-FFF2-40B4-BE49-F238E27FC236}">
                <a16:creationId xmlns:a16="http://schemas.microsoft.com/office/drawing/2014/main" id="{02911E43-D45F-1440-7AEF-59E985012B3D}"/>
              </a:ext>
            </a:extLst>
          </p:cNvPr>
          <p:cNvSpPr>
            <a:spLocks noGrp="1"/>
          </p:cNvSpPr>
          <p:nvPr>
            <p:ph type="body" sz="quarter" idx="11"/>
          </p:nvPr>
        </p:nvSpPr>
        <p:spPr>
          <a:xfrm>
            <a:off x="554131" y="1394271"/>
            <a:ext cx="10946570" cy="5232636"/>
          </a:xfrm>
        </p:spPr>
        <p:txBody>
          <a:bodyPr>
            <a:normAutofit/>
          </a:bodyPr>
          <a:lstStyle/>
          <a:p>
            <a:pPr marL="0" indent="0">
              <a:buNone/>
            </a:pPr>
            <a:endParaRPr lang="nl-NL" b="1" dirty="0"/>
          </a:p>
          <a:p>
            <a:pPr marL="0" indent="0">
              <a:buNone/>
            </a:pPr>
            <a:endParaRPr lang="nl-NL" b="1" dirty="0"/>
          </a:p>
          <a:p>
            <a:pPr marL="342900" indent="-342900">
              <a:buFont typeface="+mj-lt"/>
              <a:buAutoNum type="arabicPeriod"/>
            </a:pPr>
            <a:endParaRPr lang="nl-NL" b="1" dirty="0"/>
          </a:p>
          <a:p>
            <a:pPr marL="342900" indent="-342900">
              <a:buFont typeface="+mj-lt"/>
              <a:buAutoNum type="arabicPeriod"/>
            </a:pPr>
            <a:r>
              <a:rPr lang="nl-NL" dirty="0"/>
              <a:t>Werk een gedegen </a:t>
            </a:r>
            <a:r>
              <a:rPr lang="nl-NL" b="1" dirty="0"/>
              <a:t>strategische visie </a:t>
            </a:r>
            <a:r>
              <a:rPr lang="nl-NL" dirty="0"/>
              <a:t>uit</a:t>
            </a:r>
          </a:p>
          <a:p>
            <a:pPr marL="342900" indent="-342900">
              <a:buFont typeface="+mj-lt"/>
              <a:buAutoNum type="arabicPeriod"/>
            </a:pPr>
            <a:r>
              <a:rPr lang="nl-NL" dirty="0"/>
              <a:t>Vergroot het </a:t>
            </a:r>
            <a:r>
              <a:rPr lang="nl-NL" b="1" dirty="0"/>
              <a:t>kostenbewustzijn</a:t>
            </a:r>
          </a:p>
          <a:p>
            <a:pPr marL="342900" indent="-342900">
              <a:buFont typeface="+mj-lt"/>
              <a:buAutoNum type="arabicPeriod"/>
            </a:pPr>
            <a:r>
              <a:rPr lang="nl-NL" dirty="0"/>
              <a:t>Breng </a:t>
            </a:r>
            <a:r>
              <a:rPr lang="nl-NL" b="1" dirty="0"/>
              <a:t>datasturing</a:t>
            </a:r>
            <a:r>
              <a:rPr lang="nl-NL" dirty="0"/>
              <a:t> in de praktijk</a:t>
            </a:r>
          </a:p>
          <a:p>
            <a:pPr marL="342900" indent="-342900">
              <a:buFont typeface="+mj-lt"/>
              <a:buAutoNum type="arabicPeriod"/>
            </a:pPr>
            <a:r>
              <a:rPr lang="nl-NL" dirty="0"/>
              <a:t>Zet in op </a:t>
            </a:r>
            <a:r>
              <a:rPr lang="nl-NL" b="1" dirty="0" err="1"/>
              <a:t>kaderstellend</a:t>
            </a:r>
            <a:r>
              <a:rPr lang="nl-NL" b="1" dirty="0"/>
              <a:t> beleid</a:t>
            </a:r>
          </a:p>
          <a:p>
            <a:pPr marL="342900" indent="-342900">
              <a:buFont typeface="+mj-lt"/>
              <a:buAutoNum type="arabicPeriod"/>
            </a:pPr>
            <a:r>
              <a:rPr lang="nl-NL" dirty="0"/>
              <a:t>Vergroot het </a:t>
            </a:r>
            <a:r>
              <a:rPr lang="nl-NL" b="1" dirty="0"/>
              <a:t>kennisbehoud</a:t>
            </a:r>
            <a:r>
              <a:rPr lang="nl-NL" dirty="0"/>
              <a:t> binnen de organisatie</a:t>
            </a:r>
          </a:p>
          <a:p>
            <a:pPr marL="342900" indent="-342900">
              <a:buFont typeface="+mj-lt"/>
              <a:buAutoNum type="arabicPeriod"/>
            </a:pPr>
            <a:r>
              <a:rPr lang="nl-NL" dirty="0"/>
              <a:t>Bezie het sociaal domein vanuit </a:t>
            </a:r>
            <a:r>
              <a:rPr lang="nl-NL" b="1" dirty="0"/>
              <a:t>een breder geheel</a:t>
            </a:r>
          </a:p>
          <a:p>
            <a:endParaRPr lang="nl-NL" b="1" dirty="0"/>
          </a:p>
          <a:p>
            <a:pPr marL="0" indent="0">
              <a:buNone/>
            </a:pPr>
            <a:endParaRPr lang="nl-NL" dirty="0"/>
          </a:p>
          <a:p>
            <a:pPr marL="0" indent="0">
              <a:buNone/>
            </a:pPr>
            <a:endParaRPr lang="nl-NL" dirty="0"/>
          </a:p>
          <a:p>
            <a:pPr marL="0" indent="0">
              <a:buNone/>
            </a:pPr>
            <a:endParaRPr lang="nl-NL" dirty="0"/>
          </a:p>
          <a:p>
            <a:pPr marL="0" indent="0">
              <a:buNone/>
            </a:pPr>
            <a:endParaRPr lang="nl-NL" dirty="0"/>
          </a:p>
          <a:p>
            <a:pPr marL="0" indent="0">
              <a:buNone/>
            </a:pPr>
            <a:endParaRPr lang="nl-NL" b="1" dirty="0"/>
          </a:p>
        </p:txBody>
      </p:sp>
      <p:sp>
        <p:nvSpPr>
          <p:cNvPr id="4" name="Tijdelijke aanduiding voor tekst 3">
            <a:extLst>
              <a:ext uri="{FF2B5EF4-FFF2-40B4-BE49-F238E27FC236}">
                <a16:creationId xmlns:a16="http://schemas.microsoft.com/office/drawing/2014/main" id="{A5D09604-61E2-338A-E37E-67890EBA3C65}"/>
              </a:ext>
            </a:extLst>
          </p:cNvPr>
          <p:cNvSpPr>
            <a:spLocks noGrp="1"/>
          </p:cNvSpPr>
          <p:nvPr>
            <p:ph type="body" sz="quarter" idx="12"/>
          </p:nvPr>
        </p:nvSpPr>
        <p:spPr>
          <a:xfrm>
            <a:off x="539482" y="1228725"/>
            <a:ext cx="10044381" cy="468100"/>
          </a:xfrm>
        </p:spPr>
        <p:txBody>
          <a:bodyPr>
            <a:normAutofit fontScale="62500" lnSpcReduction="20000"/>
          </a:bodyPr>
          <a:lstStyle/>
          <a:p>
            <a:pPr algn="ctr"/>
            <a:r>
              <a:rPr lang="nl-NL" dirty="0"/>
              <a:t>Zicht op besparingspotentieel binnen het sociaal domein: </a:t>
            </a:r>
          </a:p>
          <a:p>
            <a:pPr algn="ctr"/>
            <a:r>
              <a:rPr lang="nl-NL" dirty="0"/>
              <a:t>Onderzoek naar besparingsmaatregelen binnen de Wmo en Jeugdwet</a:t>
            </a:r>
          </a:p>
        </p:txBody>
      </p:sp>
      <p:sp>
        <p:nvSpPr>
          <p:cNvPr id="5" name="Tekstvak 4">
            <a:extLst>
              <a:ext uri="{FF2B5EF4-FFF2-40B4-BE49-F238E27FC236}">
                <a16:creationId xmlns:a16="http://schemas.microsoft.com/office/drawing/2014/main" id="{83FD88A3-5609-FC56-7C41-9DF43983AC07}"/>
              </a:ext>
            </a:extLst>
          </p:cNvPr>
          <p:cNvSpPr txBox="1"/>
          <p:nvPr/>
        </p:nvSpPr>
        <p:spPr>
          <a:xfrm>
            <a:off x="8263073" y="5053256"/>
            <a:ext cx="3374796" cy="646331"/>
          </a:xfrm>
          <a:prstGeom prst="rect">
            <a:avLst/>
          </a:prstGeom>
          <a:noFill/>
          <a:ln>
            <a:solidFill>
              <a:schemeClr val="tx1"/>
            </a:solidFill>
          </a:ln>
        </p:spPr>
        <p:txBody>
          <a:bodyPr wrap="square" rtlCol="0">
            <a:spAutoFit/>
          </a:bodyPr>
          <a:lstStyle/>
          <a:p>
            <a:pPr algn="ctr"/>
            <a:r>
              <a:rPr lang="nl-NL" dirty="0"/>
              <a:t>6 </a:t>
            </a:r>
            <a:r>
              <a:rPr lang="nl-NL" sz="1400" dirty="0"/>
              <a:t>advieslijnen</a:t>
            </a:r>
          </a:p>
          <a:p>
            <a:pPr algn="ctr"/>
            <a:r>
              <a:rPr lang="nl-NL" dirty="0"/>
              <a:t>11</a:t>
            </a:r>
            <a:r>
              <a:rPr lang="nl-NL" sz="1400" dirty="0"/>
              <a:t> maatregelen</a:t>
            </a:r>
          </a:p>
        </p:txBody>
      </p:sp>
    </p:spTree>
    <p:extLst>
      <p:ext uri="{BB962C8B-B14F-4D97-AF65-F5344CB8AC3E}">
        <p14:creationId xmlns:p14="http://schemas.microsoft.com/office/powerpoint/2010/main" val="3266247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Afbeelding 2">
            <a:extLst>
              <a:ext uri="{FF2B5EF4-FFF2-40B4-BE49-F238E27FC236}">
                <a16:creationId xmlns:a16="http://schemas.microsoft.com/office/drawing/2014/main" id="{1BDCBC57-755C-A3F2-2C97-69FC5D3C1CAC}"/>
              </a:ext>
            </a:extLst>
          </p:cNvPr>
          <p:cNvPicPr>
            <a:picLocks noChangeAspect="1"/>
          </p:cNvPicPr>
          <p:nvPr/>
        </p:nvPicPr>
        <p:blipFill>
          <a:blip r:embed="rId2"/>
          <a:stretch>
            <a:fillRect/>
          </a:stretch>
        </p:blipFill>
        <p:spPr>
          <a:xfrm>
            <a:off x="4126623" y="1585116"/>
            <a:ext cx="4193366" cy="1974196"/>
          </a:xfrm>
          <a:prstGeom prst="rect">
            <a:avLst/>
          </a:prstGeom>
        </p:spPr>
      </p:pic>
      <p:pic>
        <p:nvPicPr>
          <p:cNvPr id="5" name="Afbeelding 4">
            <a:extLst>
              <a:ext uri="{FF2B5EF4-FFF2-40B4-BE49-F238E27FC236}">
                <a16:creationId xmlns:a16="http://schemas.microsoft.com/office/drawing/2014/main" id="{044CBF94-CE64-E395-54FF-630A0A321574}"/>
              </a:ext>
            </a:extLst>
          </p:cNvPr>
          <p:cNvPicPr>
            <a:picLocks noChangeAspect="1"/>
          </p:cNvPicPr>
          <p:nvPr/>
        </p:nvPicPr>
        <p:blipFill>
          <a:blip r:embed="rId3"/>
          <a:stretch>
            <a:fillRect/>
          </a:stretch>
        </p:blipFill>
        <p:spPr>
          <a:xfrm>
            <a:off x="4141032" y="3488166"/>
            <a:ext cx="4178957" cy="1484250"/>
          </a:xfrm>
          <a:prstGeom prst="rect">
            <a:avLst/>
          </a:prstGeom>
        </p:spPr>
      </p:pic>
      <p:cxnSp>
        <p:nvCxnSpPr>
          <p:cNvPr id="9" name="Rechte verbindingslijn 8">
            <a:extLst>
              <a:ext uri="{FF2B5EF4-FFF2-40B4-BE49-F238E27FC236}">
                <a16:creationId xmlns:a16="http://schemas.microsoft.com/office/drawing/2014/main" id="{381C198D-8FCF-D68B-3BD3-F1FFF389CC11}"/>
              </a:ext>
            </a:extLst>
          </p:cNvPr>
          <p:cNvCxnSpPr>
            <a:cxnSpLocks/>
          </p:cNvCxnSpPr>
          <p:nvPr/>
        </p:nvCxnSpPr>
        <p:spPr>
          <a:xfrm>
            <a:off x="4141031" y="3493830"/>
            <a:ext cx="4178955" cy="0"/>
          </a:xfrm>
          <a:prstGeom prst="line">
            <a:avLst/>
          </a:prstGeom>
          <a:ln w="25400"/>
        </p:spPr>
        <p:style>
          <a:lnRef idx="1">
            <a:schemeClr val="accent1"/>
          </a:lnRef>
          <a:fillRef idx="0">
            <a:schemeClr val="accent1"/>
          </a:fillRef>
          <a:effectRef idx="0">
            <a:schemeClr val="accent1"/>
          </a:effectRef>
          <a:fontRef idx="minor">
            <a:schemeClr val="tx1"/>
          </a:fontRef>
        </p:style>
      </p:cxnSp>
      <p:pic>
        <p:nvPicPr>
          <p:cNvPr id="11" name="Afbeelding 10">
            <a:extLst>
              <a:ext uri="{FF2B5EF4-FFF2-40B4-BE49-F238E27FC236}">
                <a16:creationId xmlns:a16="http://schemas.microsoft.com/office/drawing/2014/main" id="{65357663-48E1-998A-362D-CA0F760600EA}"/>
              </a:ext>
            </a:extLst>
          </p:cNvPr>
          <p:cNvPicPr>
            <a:picLocks noChangeAspect="1"/>
          </p:cNvPicPr>
          <p:nvPr/>
        </p:nvPicPr>
        <p:blipFill>
          <a:blip r:embed="rId4"/>
          <a:stretch>
            <a:fillRect/>
          </a:stretch>
        </p:blipFill>
        <p:spPr>
          <a:xfrm>
            <a:off x="4155442" y="4991392"/>
            <a:ext cx="4193366" cy="734920"/>
          </a:xfrm>
          <a:prstGeom prst="rect">
            <a:avLst/>
          </a:prstGeom>
        </p:spPr>
      </p:pic>
      <p:cxnSp>
        <p:nvCxnSpPr>
          <p:cNvPr id="12" name="Rechte verbindingslijn 11">
            <a:extLst>
              <a:ext uri="{FF2B5EF4-FFF2-40B4-BE49-F238E27FC236}">
                <a16:creationId xmlns:a16="http://schemas.microsoft.com/office/drawing/2014/main" id="{44533E5B-3CE2-24D2-CA86-1532B0435C64}"/>
              </a:ext>
            </a:extLst>
          </p:cNvPr>
          <p:cNvCxnSpPr>
            <a:cxnSpLocks/>
          </p:cNvCxnSpPr>
          <p:nvPr/>
        </p:nvCxnSpPr>
        <p:spPr>
          <a:xfrm>
            <a:off x="4155443" y="4991392"/>
            <a:ext cx="4164543"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17" name="Rechthoek 16">
            <a:extLst>
              <a:ext uri="{FF2B5EF4-FFF2-40B4-BE49-F238E27FC236}">
                <a16:creationId xmlns:a16="http://schemas.microsoft.com/office/drawing/2014/main" id="{05D0A70E-1D15-BD17-1A46-7413ADE7DAFA}"/>
              </a:ext>
            </a:extLst>
          </p:cNvPr>
          <p:cNvSpPr/>
          <p:nvPr/>
        </p:nvSpPr>
        <p:spPr>
          <a:xfrm>
            <a:off x="4141031" y="1585116"/>
            <a:ext cx="4178955" cy="4141195"/>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9" name="Rechthoek 18">
            <a:extLst>
              <a:ext uri="{FF2B5EF4-FFF2-40B4-BE49-F238E27FC236}">
                <a16:creationId xmlns:a16="http://schemas.microsoft.com/office/drawing/2014/main" id="{401D698F-22AE-6F7A-B47E-929000B26BD9}"/>
              </a:ext>
            </a:extLst>
          </p:cNvPr>
          <p:cNvSpPr/>
          <p:nvPr/>
        </p:nvSpPr>
        <p:spPr>
          <a:xfrm>
            <a:off x="8334394" y="4972416"/>
            <a:ext cx="179489" cy="75389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a:extLst>
              <a:ext uri="{FF2B5EF4-FFF2-40B4-BE49-F238E27FC236}">
                <a16:creationId xmlns:a16="http://schemas.microsoft.com/office/drawing/2014/main" id="{8BC39B02-A024-37BC-10C3-1CB244597372}"/>
              </a:ext>
            </a:extLst>
          </p:cNvPr>
          <p:cNvSpPr>
            <a:spLocks noGrp="1"/>
          </p:cNvSpPr>
          <p:nvPr>
            <p:ph type="title"/>
          </p:nvPr>
        </p:nvSpPr>
        <p:spPr>
          <a:xfrm>
            <a:off x="554131" y="530946"/>
            <a:ext cx="10044382" cy="632233"/>
          </a:xfrm>
        </p:spPr>
        <p:txBody>
          <a:bodyPr/>
          <a:lstStyle/>
          <a:p>
            <a:r>
              <a:rPr lang="nl-NL" dirty="0"/>
              <a:t>Maatregelen Berenschotadvies</a:t>
            </a:r>
          </a:p>
        </p:txBody>
      </p:sp>
    </p:spTree>
    <p:extLst>
      <p:ext uri="{BB962C8B-B14F-4D97-AF65-F5344CB8AC3E}">
        <p14:creationId xmlns:p14="http://schemas.microsoft.com/office/powerpoint/2010/main" val="29990810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F848C8-1F7E-378B-F820-EAADEC187FA4}"/>
            </a:ext>
          </a:extLst>
        </p:cNvPr>
        <p:cNvGrpSpPr/>
        <p:nvPr/>
      </p:nvGrpSpPr>
      <p:grpSpPr>
        <a:xfrm>
          <a:off x="0" y="0"/>
          <a:ext cx="0" cy="0"/>
          <a:chOff x="0" y="0"/>
          <a:chExt cx="0" cy="0"/>
        </a:xfrm>
      </p:grpSpPr>
      <p:sp>
        <p:nvSpPr>
          <p:cNvPr id="2" name="Tijdelijke aanduiding voor afbeelding 1">
            <a:extLst>
              <a:ext uri="{FF2B5EF4-FFF2-40B4-BE49-F238E27FC236}">
                <a16:creationId xmlns:a16="http://schemas.microsoft.com/office/drawing/2014/main" id="{AD4EBC57-D2F4-89D3-05CE-833F02327CBF}"/>
              </a:ext>
            </a:extLst>
          </p:cNvPr>
          <p:cNvSpPr>
            <a:spLocks noGrp="1"/>
          </p:cNvSpPr>
          <p:nvPr>
            <p:ph type="pic" sz="quarter" idx="10"/>
          </p:nvPr>
        </p:nvSpPr>
        <p:spPr/>
        <p:txBody>
          <a:bodyPr/>
          <a:lstStyle/>
          <a:p>
            <a:endParaRPr lang="nl-NL" dirty="0"/>
          </a:p>
        </p:txBody>
      </p:sp>
      <p:sp>
        <p:nvSpPr>
          <p:cNvPr id="3" name="Titel 2">
            <a:extLst>
              <a:ext uri="{FF2B5EF4-FFF2-40B4-BE49-F238E27FC236}">
                <a16:creationId xmlns:a16="http://schemas.microsoft.com/office/drawing/2014/main" id="{21A44E0D-AC16-4FEE-1C0B-502D4F38FDB4}"/>
              </a:ext>
            </a:extLst>
          </p:cNvPr>
          <p:cNvSpPr>
            <a:spLocks noGrp="1"/>
          </p:cNvSpPr>
          <p:nvPr>
            <p:ph type="ctrTitle"/>
          </p:nvPr>
        </p:nvSpPr>
        <p:spPr/>
        <p:txBody>
          <a:bodyPr>
            <a:normAutofit/>
          </a:bodyPr>
          <a:lstStyle/>
          <a:p>
            <a:r>
              <a:rPr lang="nl-NL" dirty="0"/>
              <a:t>Programma in beeld: </a:t>
            </a:r>
            <a:br>
              <a:rPr lang="nl-NL" dirty="0"/>
            </a:br>
            <a:r>
              <a:rPr lang="nl-NL" dirty="0"/>
              <a:t>Zes Advieslijnen</a:t>
            </a:r>
          </a:p>
        </p:txBody>
      </p:sp>
    </p:spTree>
    <p:extLst>
      <p:ext uri="{BB962C8B-B14F-4D97-AF65-F5344CB8AC3E}">
        <p14:creationId xmlns:p14="http://schemas.microsoft.com/office/powerpoint/2010/main" val="22028957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28B3BEF-670A-2BD3-43CC-67A71DAD41C1}"/>
              </a:ext>
            </a:extLst>
          </p:cNvPr>
          <p:cNvSpPr>
            <a:spLocks noGrp="1"/>
          </p:cNvSpPr>
          <p:nvPr>
            <p:ph type="title"/>
          </p:nvPr>
        </p:nvSpPr>
        <p:spPr/>
        <p:txBody>
          <a:bodyPr/>
          <a:lstStyle/>
          <a:p>
            <a:endParaRPr lang="nl-NL"/>
          </a:p>
        </p:txBody>
      </p:sp>
      <p:sp>
        <p:nvSpPr>
          <p:cNvPr id="3" name="Tijdelijke aanduiding voor tekst 2">
            <a:extLst>
              <a:ext uri="{FF2B5EF4-FFF2-40B4-BE49-F238E27FC236}">
                <a16:creationId xmlns:a16="http://schemas.microsoft.com/office/drawing/2014/main" id="{28F0E804-303B-ED05-FEED-2A31128DC39B}"/>
              </a:ext>
            </a:extLst>
          </p:cNvPr>
          <p:cNvSpPr>
            <a:spLocks noGrp="1"/>
          </p:cNvSpPr>
          <p:nvPr>
            <p:ph type="body" sz="quarter" idx="11"/>
          </p:nvPr>
        </p:nvSpPr>
        <p:spPr/>
        <p:txBody>
          <a:bodyPr/>
          <a:lstStyle/>
          <a:p>
            <a:endParaRPr lang="nl-NL"/>
          </a:p>
        </p:txBody>
      </p:sp>
      <p:sp>
        <p:nvSpPr>
          <p:cNvPr id="4" name="Tijdelijke aanduiding voor tekst 3">
            <a:extLst>
              <a:ext uri="{FF2B5EF4-FFF2-40B4-BE49-F238E27FC236}">
                <a16:creationId xmlns:a16="http://schemas.microsoft.com/office/drawing/2014/main" id="{DCB6F982-FDAF-8FF8-9FA4-E69C4BED5061}"/>
              </a:ext>
            </a:extLst>
          </p:cNvPr>
          <p:cNvSpPr>
            <a:spLocks noGrp="1"/>
          </p:cNvSpPr>
          <p:nvPr>
            <p:ph type="body" sz="quarter" idx="12"/>
          </p:nvPr>
        </p:nvSpPr>
        <p:spPr/>
        <p:txBody>
          <a:bodyPr/>
          <a:lstStyle/>
          <a:p>
            <a:endParaRPr lang="nl-NL"/>
          </a:p>
        </p:txBody>
      </p:sp>
      <p:pic>
        <p:nvPicPr>
          <p:cNvPr id="5" name="Afbeelding 4" descr="Afbeelding met tekst, schermopname, grafische vormgeving, Lettertype&#10;&#10;Door AI gegenereerde inhoud is mogelijk onjuist.">
            <a:extLst>
              <a:ext uri="{FF2B5EF4-FFF2-40B4-BE49-F238E27FC236}">
                <a16:creationId xmlns:a16="http://schemas.microsoft.com/office/drawing/2014/main" id="{5FBD087F-ACAB-146B-C700-2D639565D68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7" name="Afbeelding 6">
            <a:extLst>
              <a:ext uri="{FF2B5EF4-FFF2-40B4-BE49-F238E27FC236}">
                <a16:creationId xmlns:a16="http://schemas.microsoft.com/office/drawing/2014/main" id="{F02015A8-1FCF-7A20-3529-B0AB0FD2AA1B}"/>
              </a:ext>
            </a:extLst>
          </p:cNvPr>
          <p:cNvPicPr>
            <a:picLocks noChangeAspect="1"/>
          </p:cNvPicPr>
          <p:nvPr/>
        </p:nvPicPr>
        <p:blipFill>
          <a:blip r:embed="rId3"/>
          <a:stretch>
            <a:fillRect/>
          </a:stretch>
        </p:blipFill>
        <p:spPr>
          <a:xfrm>
            <a:off x="2711" y="0"/>
            <a:ext cx="12186577" cy="6858000"/>
          </a:xfrm>
          <a:prstGeom prst="rect">
            <a:avLst/>
          </a:prstGeom>
        </p:spPr>
      </p:pic>
    </p:spTree>
    <p:extLst>
      <p:ext uri="{BB962C8B-B14F-4D97-AF65-F5344CB8AC3E}">
        <p14:creationId xmlns:p14="http://schemas.microsoft.com/office/powerpoint/2010/main" val="31272245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7B1614-A27C-2CC8-6E1F-C5058CD6A640}"/>
            </a:ext>
          </a:extLst>
        </p:cNvPr>
        <p:cNvGrpSpPr/>
        <p:nvPr/>
      </p:nvGrpSpPr>
      <p:grpSpPr>
        <a:xfrm>
          <a:off x="0" y="0"/>
          <a:ext cx="0" cy="0"/>
          <a:chOff x="0" y="0"/>
          <a:chExt cx="0" cy="0"/>
        </a:xfrm>
      </p:grpSpPr>
      <p:pic>
        <p:nvPicPr>
          <p:cNvPr id="21" name="Afbeelding 20">
            <a:extLst>
              <a:ext uri="{FF2B5EF4-FFF2-40B4-BE49-F238E27FC236}">
                <a16:creationId xmlns:a16="http://schemas.microsoft.com/office/drawing/2014/main" id="{EFCDDF2C-18F0-E3EA-B8B0-A3FF6EFE52F8}"/>
              </a:ext>
            </a:extLst>
          </p:cNvPr>
          <p:cNvPicPr>
            <a:picLocks noChangeAspect="1"/>
          </p:cNvPicPr>
          <p:nvPr/>
        </p:nvPicPr>
        <p:blipFill>
          <a:blip r:embed="rId2">
            <a:alphaModFix amt="25000"/>
          </a:blip>
          <a:stretch>
            <a:fillRect/>
          </a:stretch>
        </p:blipFill>
        <p:spPr>
          <a:xfrm>
            <a:off x="6272414" y="2604078"/>
            <a:ext cx="5651640" cy="3176854"/>
          </a:xfrm>
          <a:prstGeom prst="rect">
            <a:avLst/>
          </a:prstGeom>
        </p:spPr>
      </p:pic>
      <p:sp>
        <p:nvSpPr>
          <p:cNvPr id="5" name="Pijl: rechts 4">
            <a:extLst>
              <a:ext uri="{FF2B5EF4-FFF2-40B4-BE49-F238E27FC236}">
                <a16:creationId xmlns:a16="http://schemas.microsoft.com/office/drawing/2014/main" id="{F644F566-C58E-2E46-AD40-EB555E2A3618}"/>
              </a:ext>
            </a:extLst>
          </p:cNvPr>
          <p:cNvSpPr/>
          <p:nvPr/>
        </p:nvSpPr>
        <p:spPr>
          <a:xfrm>
            <a:off x="428687" y="4619134"/>
            <a:ext cx="4492106" cy="1800520"/>
          </a:xfrm>
          <a:prstGeom prst="rightArrow">
            <a:avLst/>
          </a:prstGeom>
          <a:solidFill>
            <a:schemeClr val="accent1">
              <a:alpha val="43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a:extLst>
              <a:ext uri="{FF2B5EF4-FFF2-40B4-BE49-F238E27FC236}">
                <a16:creationId xmlns:a16="http://schemas.microsoft.com/office/drawing/2014/main" id="{8ED57326-9150-3D58-EC23-3EDAF5941F35}"/>
              </a:ext>
            </a:extLst>
          </p:cNvPr>
          <p:cNvSpPr>
            <a:spLocks noGrp="1"/>
          </p:cNvSpPr>
          <p:nvPr>
            <p:ph type="title"/>
          </p:nvPr>
        </p:nvSpPr>
        <p:spPr>
          <a:xfrm>
            <a:off x="554131" y="530946"/>
            <a:ext cx="10044382" cy="632233"/>
          </a:xfrm>
        </p:spPr>
        <p:txBody>
          <a:bodyPr/>
          <a:lstStyle/>
          <a:p>
            <a:r>
              <a:rPr lang="nl-NL" dirty="0"/>
              <a:t>Voortgang: Strategische Visie</a:t>
            </a:r>
          </a:p>
        </p:txBody>
      </p:sp>
      <p:sp>
        <p:nvSpPr>
          <p:cNvPr id="3" name="Tijdelijke aanduiding voor tekst 2">
            <a:extLst>
              <a:ext uri="{FF2B5EF4-FFF2-40B4-BE49-F238E27FC236}">
                <a16:creationId xmlns:a16="http://schemas.microsoft.com/office/drawing/2014/main" id="{F11EFFC6-A270-1AF2-DA5F-C2B8208F67BF}"/>
              </a:ext>
            </a:extLst>
          </p:cNvPr>
          <p:cNvSpPr>
            <a:spLocks noGrp="1"/>
          </p:cNvSpPr>
          <p:nvPr>
            <p:ph type="body" sz="quarter" idx="11"/>
          </p:nvPr>
        </p:nvSpPr>
        <p:spPr>
          <a:xfrm>
            <a:off x="554131" y="1394271"/>
            <a:ext cx="11112500" cy="5232636"/>
          </a:xfrm>
        </p:spPr>
        <p:txBody>
          <a:bodyPr>
            <a:normAutofit/>
          </a:bodyPr>
          <a:lstStyle/>
          <a:p>
            <a:pPr marL="0" indent="0">
              <a:buNone/>
            </a:pPr>
            <a:endParaRPr lang="nl-NL" b="1" dirty="0"/>
          </a:p>
          <a:p>
            <a:pPr marL="0" indent="0">
              <a:buNone/>
            </a:pPr>
            <a:r>
              <a:rPr lang="nl-NL" b="1" dirty="0"/>
              <a:t>Strategische Visie:</a:t>
            </a:r>
          </a:p>
          <a:p>
            <a:pPr>
              <a:buFont typeface="Wingdings" panose="05000000000000000000" pitchFamily="2" charset="2"/>
              <a:buChar char="ü"/>
            </a:pPr>
            <a:r>
              <a:rPr lang="nl-NL" dirty="0"/>
              <a:t>Q4 2024: Input aanpassingen verordeningen Wmo en Jeugd</a:t>
            </a:r>
          </a:p>
          <a:p>
            <a:pPr>
              <a:buFont typeface="Wingdings" panose="05000000000000000000" pitchFamily="2" charset="2"/>
              <a:buChar char="ü"/>
            </a:pPr>
            <a:r>
              <a:rPr lang="nl-NL" dirty="0"/>
              <a:t>Q4 2024: Basislijnen Advies Berenschot als leidraad</a:t>
            </a:r>
          </a:p>
          <a:p>
            <a:pPr>
              <a:buFont typeface="Wingdings" panose="05000000000000000000" pitchFamily="2" charset="2"/>
              <a:buChar char="ü"/>
            </a:pPr>
            <a:r>
              <a:rPr lang="nl-NL" dirty="0"/>
              <a:t>Q1 2025: Programmateam ‘paraplu’</a:t>
            </a:r>
          </a:p>
          <a:p>
            <a:pPr>
              <a:buFont typeface="Wingdings" panose="05000000000000000000" pitchFamily="2" charset="2"/>
              <a:buChar char="ü"/>
            </a:pPr>
            <a:r>
              <a:rPr lang="nl-NL" dirty="0"/>
              <a:t>Februari 2025: Voorbereidingen brede sessie Maatschappelijke Partners</a:t>
            </a:r>
          </a:p>
          <a:p>
            <a:pPr marL="0" indent="0">
              <a:buNone/>
            </a:pPr>
            <a:endParaRPr lang="nl-NL" dirty="0"/>
          </a:p>
          <a:p>
            <a:pPr marL="0" indent="0">
              <a:buNone/>
            </a:pPr>
            <a:endParaRPr lang="nl-NL" dirty="0"/>
          </a:p>
          <a:p>
            <a:pPr marL="0" indent="0">
              <a:buNone/>
            </a:pPr>
            <a:endParaRPr lang="nl-NL" dirty="0"/>
          </a:p>
          <a:p>
            <a:pPr marL="0" indent="0">
              <a:buNone/>
            </a:pPr>
            <a:endParaRPr lang="nl-NL" dirty="0"/>
          </a:p>
          <a:p>
            <a:pPr>
              <a:buFont typeface="Wingdings" panose="05000000000000000000" pitchFamily="2" charset="2"/>
              <a:buChar char="Ø"/>
            </a:pPr>
            <a:r>
              <a:rPr lang="nl-NL" sz="1200" b="1" dirty="0">
                <a:solidFill>
                  <a:schemeClr val="tx2"/>
                </a:solidFill>
              </a:rPr>
              <a:t>1 april 2025: Brede Sessie Maatschappelijke Partners</a:t>
            </a:r>
          </a:p>
          <a:p>
            <a:pPr>
              <a:buFont typeface="Wingdings" panose="05000000000000000000" pitchFamily="2" charset="2"/>
              <a:buChar char="Ø"/>
            </a:pPr>
            <a:r>
              <a:rPr lang="nl-NL" sz="1200" b="1" dirty="0">
                <a:solidFill>
                  <a:schemeClr val="tx2"/>
                </a:solidFill>
              </a:rPr>
              <a:t>16 april 2025: Voorbereidende raad</a:t>
            </a:r>
          </a:p>
          <a:p>
            <a:pPr>
              <a:buFont typeface="Wingdings" panose="05000000000000000000" pitchFamily="2" charset="2"/>
              <a:buChar char="Ø"/>
            </a:pPr>
            <a:r>
              <a:rPr lang="nl-NL" sz="1200" b="1" dirty="0">
                <a:solidFill>
                  <a:schemeClr val="tx2"/>
                </a:solidFill>
              </a:rPr>
              <a:t>Medio september 2025: Besluitvorming</a:t>
            </a:r>
          </a:p>
          <a:p>
            <a:pPr>
              <a:buFont typeface="Wingdings" panose="05000000000000000000" pitchFamily="2" charset="2"/>
              <a:buChar char="Ø"/>
            </a:pPr>
            <a:endParaRPr lang="nl-NL" dirty="0"/>
          </a:p>
          <a:p>
            <a:pPr marL="0" indent="0">
              <a:buNone/>
            </a:pPr>
            <a:endParaRPr lang="nl-NL" b="1" dirty="0"/>
          </a:p>
        </p:txBody>
      </p:sp>
      <p:sp>
        <p:nvSpPr>
          <p:cNvPr id="4" name="Tijdelijke aanduiding voor tekst 3">
            <a:extLst>
              <a:ext uri="{FF2B5EF4-FFF2-40B4-BE49-F238E27FC236}">
                <a16:creationId xmlns:a16="http://schemas.microsoft.com/office/drawing/2014/main" id="{52CA6AA0-285C-1780-95FE-6B865E7C9DF1}"/>
              </a:ext>
            </a:extLst>
          </p:cNvPr>
          <p:cNvSpPr>
            <a:spLocks noGrp="1"/>
          </p:cNvSpPr>
          <p:nvPr>
            <p:ph type="body" sz="quarter" idx="12"/>
          </p:nvPr>
        </p:nvSpPr>
        <p:spPr/>
        <p:txBody>
          <a:bodyPr>
            <a:normAutofit fontScale="62500" lnSpcReduction="20000"/>
          </a:bodyPr>
          <a:lstStyle/>
          <a:p>
            <a:pPr algn="ctr"/>
            <a:r>
              <a:rPr lang="nl-NL" dirty="0"/>
              <a:t>DRV heeft de ambitie om een integrale strategische beleidsvisie op te stellen. Deze visie moet doelgericht en concreet zijn én richting geven aan de uitvoering van Wmo en jeugd waarbij we meer met minder gaan doen.</a:t>
            </a:r>
          </a:p>
        </p:txBody>
      </p:sp>
      <p:pic>
        <p:nvPicPr>
          <p:cNvPr id="22" name="Afbeelding 21" descr="Afbeelding met cirkel, clipart, ontwerp&#10;&#10;Door AI gegenereerde inhoud is mogelijk onjuist.">
            <a:extLst>
              <a:ext uri="{FF2B5EF4-FFF2-40B4-BE49-F238E27FC236}">
                <a16:creationId xmlns:a16="http://schemas.microsoft.com/office/drawing/2014/main" id="{EA72AE50-E02C-FC99-7A86-850A279027B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06436" y="5508344"/>
            <a:ext cx="1179466" cy="1179466"/>
          </a:xfrm>
          <a:prstGeom prst="rect">
            <a:avLst/>
          </a:prstGeom>
          <a:ln>
            <a:noFill/>
          </a:ln>
          <a:effectLst>
            <a:outerShdw blurRad="292100" dist="139700" dir="2700000" algn="tl" rotWithShape="0">
              <a:srgbClr val="333333">
                <a:alpha val="65000"/>
              </a:srgbClr>
            </a:outerShdw>
          </a:effectLst>
        </p:spPr>
      </p:pic>
      <p:pic>
        <p:nvPicPr>
          <p:cNvPr id="7" name="Graphic 6" descr="Vergrootglas met effen opvulling">
            <a:extLst>
              <a:ext uri="{FF2B5EF4-FFF2-40B4-BE49-F238E27FC236}">
                <a16:creationId xmlns:a16="http://schemas.microsoft.com/office/drawing/2014/main" id="{FB0A0854-D0C4-E76D-0590-11495FFD49F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811557" y="2041893"/>
            <a:ext cx="331093" cy="331093"/>
          </a:xfrm>
          <a:prstGeom prst="rect">
            <a:avLst/>
          </a:prstGeom>
        </p:spPr>
      </p:pic>
      <p:pic>
        <p:nvPicPr>
          <p:cNvPr id="13" name="Graphic 12" descr="Chatten met effen opvulling">
            <a:extLst>
              <a:ext uri="{FF2B5EF4-FFF2-40B4-BE49-F238E27FC236}">
                <a16:creationId xmlns:a16="http://schemas.microsoft.com/office/drawing/2014/main" id="{9C4D7B65-9353-E2FF-F869-F4DD120ACF2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934933" y="3205824"/>
            <a:ext cx="331093" cy="331093"/>
          </a:xfrm>
          <a:prstGeom prst="rect">
            <a:avLst/>
          </a:prstGeom>
        </p:spPr>
      </p:pic>
      <p:pic>
        <p:nvPicPr>
          <p:cNvPr id="14" name="Graphic 13" descr="Chatten met effen opvulling">
            <a:extLst>
              <a:ext uri="{FF2B5EF4-FFF2-40B4-BE49-F238E27FC236}">
                <a16:creationId xmlns:a16="http://schemas.microsoft.com/office/drawing/2014/main" id="{B8707812-2430-D5F6-7B41-5F40454AE03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441870" y="2845116"/>
            <a:ext cx="331093" cy="331093"/>
          </a:xfrm>
          <a:prstGeom prst="rect">
            <a:avLst/>
          </a:prstGeom>
        </p:spPr>
      </p:pic>
      <p:pic>
        <p:nvPicPr>
          <p:cNvPr id="18" name="Graphic 17" descr="Open boek met effen opvulling">
            <a:extLst>
              <a:ext uri="{FF2B5EF4-FFF2-40B4-BE49-F238E27FC236}">
                <a16:creationId xmlns:a16="http://schemas.microsoft.com/office/drawing/2014/main" id="{847939DE-B068-6D75-EFEC-60CF7E1536F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flipH="1">
            <a:off x="5990179" y="2489300"/>
            <a:ext cx="334995" cy="334995"/>
          </a:xfrm>
          <a:prstGeom prst="rect">
            <a:avLst/>
          </a:prstGeom>
        </p:spPr>
      </p:pic>
    </p:spTree>
    <p:extLst>
      <p:ext uri="{BB962C8B-B14F-4D97-AF65-F5344CB8AC3E}">
        <p14:creationId xmlns:p14="http://schemas.microsoft.com/office/powerpoint/2010/main" val="3377604493"/>
      </p:ext>
    </p:extLst>
  </p:cSld>
  <p:clrMapOvr>
    <a:masterClrMapping/>
  </p:clrMapOvr>
</p:sld>
</file>

<file path=ppt/theme/theme1.xml><?xml version="1.0" encoding="utf-8"?>
<a:theme xmlns:a="http://schemas.openxmlformats.org/drawingml/2006/main" name="Kantoorthema">
  <a:themeElements>
    <a:clrScheme name="De Ronde Venen">
      <a:dk1>
        <a:sysClr val="windowText" lastClr="000000"/>
      </a:dk1>
      <a:lt1>
        <a:sysClr val="window" lastClr="FFFFFF"/>
      </a:lt1>
      <a:dk2>
        <a:srgbClr val="44546A"/>
      </a:dk2>
      <a:lt2>
        <a:srgbClr val="E7E6E6"/>
      </a:lt2>
      <a:accent1>
        <a:srgbClr val="009C8B"/>
      </a:accent1>
      <a:accent2>
        <a:srgbClr val="205C52"/>
      </a:accent2>
      <a:accent3>
        <a:srgbClr val="B36100"/>
      </a:accent3>
      <a:accent4>
        <a:srgbClr val="E12F12"/>
      </a:accent4>
      <a:accent5>
        <a:srgbClr val="9D1DAC"/>
      </a:accent5>
      <a:accent6>
        <a:srgbClr val="007BBC"/>
      </a:accent6>
      <a:hlink>
        <a:srgbClr val="9D1DAC"/>
      </a:hlink>
      <a:folHlink>
        <a:srgbClr val="F48E03"/>
      </a:folHlink>
    </a:clrScheme>
    <a:fontScheme name="De Ronde Venen 2024">
      <a:majorFont>
        <a:latin typeface="Seaford"/>
        <a:ea typeface=""/>
        <a:cs typeface=""/>
      </a:majorFont>
      <a:minorFont>
        <a:latin typeface="Seaford"/>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e1" id="{017FF70A-4D2B-401D-9F06-DD00C977843B}" vid="{63E466F5-3AF7-4912-B9BC-026E773C3FA0}"/>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c035619f-bc39-404f-ba24-5c856add935a" xsi:nil="true"/>
    <lcf76f155ced4ddcb4097134ff3c332f xmlns="f9d09fab-8f0b-48c1-8135-92bd74b96537">
      <Terms xmlns="http://schemas.microsoft.com/office/infopath/2007/PartnerControls"/>
    </lcf76f155ced4ddcb4097134ff3c332f>
    <_ip_UnifiedCompliancePolicyUIAction xmlns="http://schemas.microsoft.com/sharepoint/v3" xsi:nil="true"/>
    <_ip_UnifiedCompliancePolicyProperties xmlns="http://schemas.microsoft.com/sharepoint/v3"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38CD3D138E59849970E680BBD41D3E5" ma:contentTypeVersion="17" ma:contentTypeDescription="Een nieuw document maken." ma:contentTypeScope="" ma:versionID="ff0d69f329e97097c0eb1c8793170e5b">
  <xsd:schema xmlns:xsd="http://www.w3.org/2001/XMLSchema" xmlns:xs="http://www.w3.org/2001/XMLSchema" xmlns:p="http://schemas.microsoft.com/office/2006/metadata/properties" xmlns:ns1="http://schemas.microsoft.com/sharepoint/v3" xmlns:ns2="f9d09fab-8f0b-48c1-8135-92bd74b96537" xmlns:ns3="c035619f-bc39-404f-ba24-5c856add935a" targetNamespace="http://schemas.microsoft.com/office/2006/metadata/properties" ma:root="true" ma:fieldsID="ff8a499c650ee90c3e3ba9d4b6bd5273" ns1:_="" ns2:_="" ns3:_="">
    <xsd:import namespace="http://schemas.microsoft.com/sharepoint/v3"/>
    <xsd:import namespace="f9d09fab-8f0b-48c1-8135-92bd74b96537"/>
    <xsd:import namespace="c035619f-bc39-404f-ba24-5c856add935a"/>
    <xsd:element name="properties">
      <xsd:complexType>
        <xsd:sequence>
          <xsd:element name="documentManagement">
            <xsd:complexType>
              <xsd:all>
                <xsd:element ref="ns1:_ip_UnifiedCompliancePolicyProperties" minOccurs="0"/>
                <xsd:element ref="ns1:_ip_UnifiedCompliancePolicyUIAction" minOccurs="0"/>
                <xsd:element ref="ns2:MediaServiceMetadata" minOccurs="0"/>
                <xsd:element ref="ns2:MediaServiceFastMetadata"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LengthInSeconds" minOccurs="0"/>
                <xsd:element ref="ns3:SharedWithUsers" minOccurs="0"/>
                <xsd:element ref="ns3:SharedWithDetails" minOccurs="0"/>
                <xsd:element ref="ns2:MediaServiceObjectDetectorVersions" minOccurs="0"/>
                <xsd:element ref="ns2:MediaServiceLocation"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8" nillable="true" ma:displayName="Eigenschappen van het geïntegreerd beleid voor naleving" ma:hidden="true" ma:internalName="_ip_UnifiedCompliancePolicyProperties">
      <xsd:simpleType>
        <xsd:restriction base="dms:Note"/>
      </xsd:simpleType>
    </xsd:element>
    <xsd:element name="_ip_UnifiedCompliancePolicyUIAction" ma:index="9" nillable="true" ma:displayName="Actie van de gebruikersinterface van het geïntegreerd beleid voor naleving"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9d09fab-8f0b-48c1-8135-92bd74b96537"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lcf76f155ced4ddcb4097134ff3c332f" ma:index="13" nillable="true" ma:taxonomy="true" ma:internalName="lcf76f155ced4ddcb4097134ff3c332f" ma:taxonomyFieldName="MediaServiceImageTags" ma:displayName="Afbeeldingtags" ma:readOnly="false" ma:fieldId="{5cf76f15-5ced-4ddc-b409-7134ff3c332f}" ma:taxonomyMulti="true" ma:sspId="12554b14-011f-4864-8a2b-03e19820562f"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descriptio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MediaServiceObjectDetectorVersions" ma:index="22" nillable="true" ma:displayName="MediaServiceObjectDetectorVersions" ma:description="" ma:hidden="true" ma:indexed="true" ma:internalName="MediaServiceObjectDetectorVersions" ma:readOnly="true">
      <xsd:simpleType>
        <xsd:restriction base="dms:Text"/>
      </xsd:simpleType>
    </xsd:element>
    <xsd:element name="MediaServiceLocation" ma:index="23" nillable="true" ma:displayName="Location" ma:description="" ma:indexed="true" ma:internalName="MediaServiceLocation"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035619f-bc39-404f-ba24-5c856add935a"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c5ec2c19-0d46-4e30-80e5-eff22b1de4a3}" ma:internalName="TaxCatchAll" ma:showField="CatchAllData" ma:web="c035619f-bc39-404f-ba24-5c856add935a">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Gedeeld met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C60EA53-8ECF-4880-B012-4D3E1F9A941D}">
  <ds:schemaRefs>
    <ds:schemaRef ds:uri="http://www.w3.org/XML/1998/namespace"/>
    <ds:schemaRef ds:uri="http://schemas.microsoft.com/office/infopath/2007/PartnerControls"/>
    <ds:schemaRef ds:uri="fa03bef0-8ddd-4ea9-8a49-596cd1355268"/>
    <ds:schemaRef ds:uri="http://schemas.microsoft.com/office/2006/documentManagement/types"/>
    <ds:schemaRef ds:uri="http://purl.org/dc/dcmitype/"/>
    <ds:schemaRef ds:uri="c035619f-bc39-404f-ba24-5c856add935a"/>
    <ds:schemaRef ds:uri="http://purl.org/dc/terms/"/>
    <ds:schemaRef ds:uri="http://purl.org/dc/elements/1.1/"/>
    <ds:schemaRef ds:uri="http://schemas.openxmlformats.org/package/2006/metadata/core-properties"/>
    <ds:schemaRef ds:uri="http://schemas.microsoft.com/office/2006/metadata/properties"/>
  </ds:schemaRefs>
</ds:datastoreItem>
</file>

<file path=customXml/itemProps2.xml><?xml version="1.0" encoding="utf-8"?>
<ds:datastoreItem xmlns:ds="http://schemas.openxmlformats.org/officeDocument/2006/customXml" ds:itemID="{7EC15E69-C93B-4EA0-9B8B-5A814D68A597}">
  <ds:schemaRefs>
    <ds:schemaRef ds:uri="http://schemas.microsoft.com/sharepoint/v3/contenttype/forms"/>
  </ds:schemaRefs>
</ds:datastoreItem>
</file>

<file path=customXml/itemProps3.xml><?xml version="1.0" encoding="utf-8"?>
<ds:datastoreItem xmlns:ds="http://schemas.openxmlformats.org/officeDocument/2006/customXml" ds:itemID="{C19C1B85-A81A-4C93-89E3-39C3B2E979EC}"/>
</file>

<file path=docProps/app.xml><?xml version="1.0" encoding="utf-8"?>
<Properties xmlns="http://schemas.openxmlformats.org/officeDocument/2006/extended-properties" xmlns:vt="http://schemas.openxmlformats.org/officeDocument/2006/docPropsVTypes">
  <Template>PowerPoint-sjabloon De Ronde Venen DEF</Template>
  <TotalTime>17582</TotalTime>
  <Words>1204</Words>
  <Application>Microsoft Office PowerPoint</Application>
  <PresentationFormat>Breedbeeld</PresentationFormat>
  <Paragraphs>193</Paragraphs>
  <Slides>20</Slides>
  <Notes>0</Notes>
  <HiddenSlides>0</HiddenSlides>
  <MMClips>0</MMClips>
  <ScaleCrop>false</ScaleCrop>
  <HeadingPairs>
    <vt:vector size="6" baseType="variant">
      <vt:variant>
        <vt:lpstr>Gebruikte lettertypen</vt:lpstr>
      </vt:variant>
      <vt:variant>
        <vt:i4>3</vt:i4>
      </vt:variant>
      <vt:variant>
        <vt:lpstr>Thema</vt:lpstr>
      </vt:variant>
      <vt:variant>
        <vt:i4>1</vt:i4>
      </vt:variant>
      <vt:variant>
        <vt:lpstr>Diatitels</vt:lpstr>
      </vt:variant>
      <vt:variant>
        <vt:i4>20</vt:i4>
      </vt:variant>
    </vt:vector>
  </HeadingPairs>
  <TitlesOfParts>
    <vt:vector size="24" baseType="lpstr">
      <vt:lpstr>Arial</vt:lpstr>
      <vt:lpstr>Seaford</vt:lpstr>
      <vt:lpstr>Wingdings</vt:lpstr>
      <vt:lpstr>Kantoorthema</vt:lpstr>
      <vt:lpstr>Programma Vizier op de Toekomst Besparingen Wmo/Jeugd</vt:lpstr>
      <vt:lpstr>Agenda</vt:lpstr>
      <vt:lpstr>Programma Vizier op de Toekomst: Aanleiding</vt:lpstr>
      <vt:lpstr>Aanleiding</vt:lpstr>
      <vt:lpstr>Berenschot Samengevat</vt:lpstr>
      <vt:lpstr>Maatregelen Berenschotadvies</vt:lpstr>
      <vt:lpstr>Programma in beeld:  Zes Advieslijnen</vt:lpstr>
      <vt:lpstr>PowerPoint-presentatie</vt:lpstr>
      <vt:lpstr>Voortgang: Strategische Visie</vt:lpstr>
      <vt:lpstr>Voortgang: Kostenbewustzijn</vt:lpstr>
      <vt:lpstr>Voortgang: Datasturing</vt:lpstr>
      <vt:lpstr>Voortgang: Kaderstellend Beleid</vt:lpstr>
      <vt:lpstr>Voortgang: Kennisbehoud</vt:lpstr>
      <vt:lpstr>Voortgang: Inrichting Voorliggend Veld</vt:lpstr>
      <vt:lpstr>Vooruitblik:  Evenementenkalender 2025</vt:lpstr>
      <vt:lpstr>Deskundigencommissie Van Ark </vt:lpstr>
      <vt:lpstr>Deskundigencommissie van Ark</vt:lpstr>
      <vt:lpstr>Vragen </vt:lpstr>
      <vt:lpstr>Afronding</vt:lpstr>
      <vt:lpstr>PowerPoint-presentatie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Andrea Mekking</dc:creator>
  <cp:lastModifiedBy>Thomas</cp:lastModifiedBy>
  <cp:revision>13</cp:revision>
  <dcterms:created xsi:type="dcterms:W3CDTF">2024-08-11T09:49:45Z</dcterms:created>
  <dcterms:modified xsi:type="dcterms:W3CDTF">2025-03-16T15:56:29Z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0x010100E38CD3D138E59849970E680BBD41D3E5</vt:lpwstr>
  </property>
  <property fmtid="{D5CDD505-2E9C-101B-9397-08002B2CF9AE}" pid="3" name="MediaServiceImageTags">
    <vt:lpwstr/>
  </property>
</Properties>
</file>