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58" r:id="rId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5" autoAdjust="0"/>
    <p:restoredTop sz="94660"/>
  </p:normalViewPr>
  <p:slideViewPr>
    <p:cSldViewPr snapToGrid="0">
      <p:cViewPr varScale="1">
        <p:scale>
          <a:sx n="57" d="100"/>
          <a:sy n="57" d="100"/>
        </p:scale>
        <p:origin x="4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F1117BE-7B98-17F0-7A16-2CBAFE2BDF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BBBE843-D454-C0CC-ED77-5D1B19B908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CEFF2BA-B9D3-81E4-71FD-B790C86B4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FDF5-4549-4373-AAAA-463EDDB3296C}" type="datetimeFigureOut">
              <a:rPr lang="nl-NL" smtClean="0"/>
              <a:t>27-9-2023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110604D-EF61-FF50-5016-90BD926AD5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C0D9F11-67E2-3C1F-FC72-EE8346E186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8019C-68AF-4316-9BD1-109DBB123D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73372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4D1438-127B-D876-F29B-C75B32FAD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E3FC1F6-8B7E-A3CB-2029-C65A2839A5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6071F70-2030-82BE-D2BB-B2AF7A4B2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FDF5-4549-4373-AAAA-463EDDB3296C}" type="datetimeFigureOut">
              <a:rPr lang="nl-NL" smtClean="0"/>
              <a:t>27-9-2023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65C3E49-863D-3CAD-D527-574C8ABAE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12D8662-5645-5E4A-40B7-EF540877F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8019C-68AF-4316-9BD1-109DBB123D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10889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D2A5A43-B937-1ACA-1415-D3CDDB5466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4065B8D-B153-8FC0-0686-99D3889B39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2CAA446-C5D1-6692-E40C-B36B48686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FDF5-4549-4373-AAAA-463EDDB3296C}" type="datetimeFigureOut">
              <a:rPr lang="nl-NL" smtClean="0"/>
              <a:t>27-9-2023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CC44526-908D-3645-FD6B-87D44423B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EECD896-DB00-74D5-1AD8-F67427738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8019C-68AF-4316-9BD1-109DBB123D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8793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687389-273A-532B-E52E-CC9A8CAC1C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317262E-EF17-8651-24D3-5A1339251C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8A6742C-43C9-D6B0-8BE4-72D52F9C1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FDF5-4549-4373-AAAA-463EDDB3296C}" type="datetimeFigureOut">
              <a:rPr lang="nl-NL" smtClean="0"/>
              <a:t>27-9-2023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A28E4BA-0825-AC19-F222-C9B7C0BA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262D502-89D3-BFE9-A2C2-67D9F73FF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8019C-68AF-4316-9BD1-109DBB123D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0234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4ED986-6CD4-8562-C53C-FA3DAD2DB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08AEF41C-6295-0A2B-3326-9DD5FEC893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0FE1EEF-CAD5-B611-9210-C4BDAFA72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FDF5-4549-4373-AAAA-463EDDB3296C}" type="datetimeFigureOut">
              <a:rPr lang="nl-NL" smtClean="0"/>
              <a:t>27-9-2023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22DDCA2-27E9-04BA-3B2A-FD1CF9C144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B59DED1-7956-B4F1-3C24-A12BB9595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8019C-68AF-4316-9BD1-109DBB123D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9556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A29997-5B49-6F5B-78FC-0A2D1B718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0B93ABC-E9E5-3412-42AC-BCEA3CCF1A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E5DE1BE-344A-F7FA-AF48-4227F4316F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2D05B04-9164-740A-7994-4B8B595B8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FDF5-4549-4373-AAAA-463EDDB3296C}" type="datetimeFigureOut">
              <a:rPr lang="nl-NL" smtClean="0"/>
              <a:t>27-9-2023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7C60131-77A4-0407-254B-FC2283F47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BCEC2468-C33A-200C-9242-7CA71CC8F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8019C-68AF-4316-9BD1-109DBB123D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23605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BAFD11-7E4E-B852-1222-5292C3FD5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ECA1975-8032-4304-2792-C5D8642133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8E79997-8E87-3986-84B6-FC84F34F62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391BF646-D561-3C2F-0C86-6CC57376BE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B7B7F821-2D8B-CDE3-A206-739E027ED0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27FA5936-29C9-0957-0245-F262DB983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FDF5-4549-4373-AAAA-463EDDB3296C}" type="datetimeFigureOut">
              <a:rPr lang="nl-NL" smtClean="0"/>
              <a:t>27-9-2023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203CD6B7-ADC7-CEDD-B479-ACB1A1486B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F4535DF-F7D4-A8BA-B61F-ABD2DB224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8019C-68AF-4316-9BD1-109DBB123D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246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89F527-89BC-A5E1-BD80-EE5BF17C3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8145F633-63F6-60D7-0E78-2B7D1081A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FDF5-4549-4373-AAAA-463EDDB3296C}" type="datetimeFigureOut">
              <a:rPr lang="nl-NL" smtClean="0"/>
              <a:t>27-9-2023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6FACFFE3-B84C-5825-474D-C35DE95B7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4B955D34-C8CA-3EDF-98F1-E1C3995BD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8019C-68AF-4316-9BD1-109DBB123D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4293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F1DD6795-A160-1A11-A7AC-6472600622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FDF5-4549-4373-AAAA-463EDDB3296C}" type="datetimeFigureOut">
              <a:rPr lang="nl-NL" smtClean="0"/>
              <a:t>27-9-2023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EB249C7-D0C4-2D9F-ACF4-8DBFBF345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2760F31-00C1-3705-9DB7-2D5441B0F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8019C-68AF-4316-9BD1-109DBB123D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61070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EC35B6-1799-E97B-7CB8-B131CBA53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C1CF8B1-CE4E-2494-E026-45B21FEA01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4417F55-93FB-3701-F03E-E66EB47E31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2162194-8B06-29AE-56A2-0878004C19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FDF5-4549-4373-AAAA-463EDDB3296C}" type="datetimeFigureOut">
              <a:rPr lang="nl-NL" smtClean="0"/>
              <a:t>27-9-2023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FCF759E-69CF-FACD-A641-2B659604A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C318A9E-1E95-5953-A43E-5CA09031C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8019C-68AF-4316-9BD1-109DBB123D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7466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7F9E30-B4AF-5257-3EF1-F94D692C3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28269DA-0BD1-06CD-A57F-66B0EC7F591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278448E-D2F9-8BDE-313A-E7E801588A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8ACFC5F-AE8D-61AE-80CC-149C6C3C7B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FDF5-4549-4373-AAAA-463EDDB3296C}" type="datetimeFigureOut">
              <a:rPr lang="nl-NL" smtClean="0"/>
              <a:t>27-9-2023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FF28208-33B0-F8B3-BDF8-88F4D39EB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527A843-8BB1-D9C4-57B1-92C820284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8019C-68AF-4316-9BD1-109DBB123D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1549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02E5E54F-34F0-A18D-4CFF-E56AF556B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30D5366-D845-7487-EB69-57AB3E4920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D355D2F-DC32-00E3-CFC3-DD1EA7D6BE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FDF5-4549-4373-AAAA-463EDDB3296C}" type="datetimeFigureOut">
              <a:rPr lang="nl-NL" smtClean="0"/>
              <a:t>27-9-2023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654B0D4-B26B-7A36-5767-2D99B99D4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7BADB5A-8DA1-E0B0-BC41-A001B2BDDC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8019C-68AF-4316-9BD1-109DBB123D1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91715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BF1F7925-3F8D-8DC9-F7C0-DE68B8231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4370" y="0"/>
            <a:ext cx="6837630" cy="6858000"/>
          </a:xfrm>
          <a:prstGeom prst="rect">
            <a:avLst/>
          </a:prstGeom>
        </p:spPr>
      </p:pic>
      <p:sp>
        <p:nvSpPr>
          <p:cNvPr id="6" name="Tijdelijke aanduiding voor inhoud 2">
            <a:extLst>
              <a:ext uri="{FF2B5EF4-FFF2-40B4-BE49-F238E27FC236}">
                <a16:creationId xmlns:a16="http://schemas.microsoft.com/office/drawing/2014/main" id="{BE43D843-057A-4C59-5E12-0223795482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3234" y="665898"/>
            <a:ext cx="4224454" cy="5712600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De Argon-locatie</a:t>
            </a:r>
          </a:p>
          <a:p>
            <a:pPr marL="0" indent="0">
              <a:buNone/>
            </a:pPr>
            <a:r>
              <a:rPr lang="nl-NL" sz="1800" dirty="0"/>
              <a:t>28-9-2023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sz="1800" dirty="0"/>
          </a:p>
          <a:p>
            <a:pPr marL="0" indent="0">
              <a:buNone/>
            </a:pPr>
            <a:endParaRPr lang="nl-NL" sz="1800" dirty="0"/>
          </a:p>
          <a:p>
            <a:pPr marL="0" indent="0">
              <a:buNone/>
            </a:pPr>
            <a:endParaRPr lang="nl-NL" sz="1800" dirty="0"/>
          </a:p>
          <a:p>
            <a:pPr marL="0" indent="0">
              <a:buNone/>
            </a:pPr>
            <a:endParaRPr lang="nl-NL" sz="1800" dirty="0"/>
          </a:p>
          <a:p>
            <a:pPr marL="0" indent="0">
              <a:buNone/>
            </a:pPr>
            <a:r>
              <a:rPr lang="nl-NL" sz="1600" dirty="0"/>
              <a:t>Projectleider Laurens Plender </a:t>
            </a:r>
          </a:p>
        </p:txBody>
      </p:sp>
    </p:spTree>
    <p:extLst>
      <p:ext uri="{BB962C8B-B14F-4D97-AF65-F5344CB8AC3E}">
        <p14:creationId xmlns:p14="http://schemas.microsoft.com/office/powerpoint/2010/main" val="712963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B123784-E565-019B-9D6C-6A4156E83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060" y="0"/>
            <a:ext cx="124831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23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17D0A748-8AA6-FE21-F8F6-8A9C8BFAA9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351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3997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38CD3D138E59849970E680BBD41D3E5" ma:contentTypeVersion="15" ma:contentTypeDescription="Een nieuw document maken." ma:contentTypeScope="" ma:versionID="5895200b78950d950f79319cd68f8637">
  <xsd:schema xmlns:xsd="http://www.w3.org/2001/XMLSchema" xmlns:xs="http://www.w3.org/2001/XMLSchema" xmlns:p="http://schemas.microsoft.com/office/2006/metadata/properties" xmlns:ns1="http://schemas.microsoft.com/sharepoint/v3" xmlns:ns2="f9d09fab-8f0b-48c1-8135-92bd74b96537" xmlns:ns3="c035619f-bc39-404f-ba24-5c856add935a" targetNamespace="http://schemas.microsoft.com/office/2006/metadata/properties" ma:root="true" ma:fieldsID="459972524b139c873e206eac4d32672d" ns1:_="" ns2:_="" ns3:_="">
    <xsd:import namespace="http://schemas.microsoft.com/sharepoint/v3"/>
    <xsd:import namespace="f9d09fab-8f0b-48c1-8135-92bd74b96537"/>
    <xsd:import namespace="c035619f-bc39-404f-ba24-5c856add935a"/>
    <xsd:element name="properties">
      <xsd:complexType>
        <xsd:sequence>
          <xsd:element name="documentManagement">
            <xsd:complexType>
              <xsd:all>
                <xsd:element ref="ns1:_ip_UnifiedCompliancePolicyProperties" minOccurs="0"/>
                <xsd:element ref="ns1:_ip_UnifiedCompliancePolicyUIAction" minOccurs="0"/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8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9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d09fab-8f0b-48c1-8135-92bd74b965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12554b14-011f-4864-8a2b-03e19820562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35619f-bc39-404f-ba24-5c856add935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5ec2c19-0d46-4e30-80e5-eff22b1de4a3}" ma:internalName="TaxCatchAll" ma:showField="CatchAllData" ma:web="c035619f-bc39-404f-ba24-5c856add935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C923168-5BF6-4124-A1AD-B515172DFD86}"/>
</file>

<file path=customXml/itemProps2.xml><?xml version="1.0" encoding="utf-8"?>
<ds:datastoreItem xmlns:ds="http://schemas.openxmlformats.org/officeDocument/2006/customXml" ds:itemID="{240BA552-756B-45BB-B365-9DFD0D09A595}"/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6</Words>
  <Application>Microsoft Office PowerPoint</Application>
  <PresentationFormat>Breedbeeld</PresentationFormat>
  <Paragraphs>12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</vt:vector>
  </TitlesOfParts>
  <Company>Gemeente de Ronde Venen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Laurens Plender</dc:creator>
  <cp:lastModifiedBy>Laurens Plender</cp:lastModifiedBy>
  <cp:revision>3</cp:revision>
  <dcterms:created xsi:type="dcterms:W3CDTF">2023-09-27T12:42:47Z</dcterms:created>
  <dcterms:modified xsi:type="dcterms:W3CDTF">2023-09-27T14:41:58Z</dcterms:modified>
</cp:coreProperties>
</file>